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8" r:id="rId3"/>
    <p:sldId id="260" r:id="rId4"/>
    <p:sldId id="261" r:id="rId5"/>
    <p:sldId id="263" r:id="rId6"/>
    <p:sldId id="2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3/24/2020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3/24/2020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3/24/2020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3/24/2020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3/24/2020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3/24/2020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3/24/2020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3/24/2020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s://www.eslgamesplus.com/fun-game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hyperlink" Target="https://www.freddiesville.com/games-ville/" TargetMode="External"/><Relationship Id="rId1" Type="http://schemas.openxmlformats.org/officeDocument/2006/relationships/slideLayout" Target="../slideLayouts/slideLayout4.xml"/><Relationship Id="rId4" Type="http://schemas.openxmlformats.org/officeDocument/2006/relationships/image" Target="../media/image5.tmp"/></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hyperlink" Target="https://www.gamestolearnenglish.com/" TargetMode="External"/><Relationship Id="rId1" Type="http://schemas.openxmlformats.org/officeDocument/2006/relationships/slideLayout" Target="../slideLayouts/slideLayout4.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hyperlink" Target="https://www.eslgamesplus.com/fun-game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ΙΣΤΟΣΕΛΙΔΕΣ ΑΓΓΛΙΚΩΝ</a:t>
            </a:r>
            <a:endParaRPr lang="en-US" dirty="0"/>
          </a:p>
        </p:txBody>
      </p:sp>
    </p:spTree>
    <p:extLst>
      <p:ext uri="{BB962C8B-B14F-4D97-AF65-F5344CB8AC3E}">
        <p14:creationId xmlns:p14="http://schemas.microsoft.com/office/powerpoint/2010/main" val="74160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l-GR" dirty="0"/>
              <a:t>Σας παραθέτουμε πιο κάτω μια συλλογή από ιστοσελίδες όπου τα παιδιά μπορούν να παίξουν διαδικτυακά παιχνίδια που σχετίζονται με την εκμάθηση των Αγγλικών.</a:t>
            </a:r>
          </a:p>
          <a:p>
            <a:pPr marL="0" indent="0">
              <a:buNone/>
            </a:pPr>
            <a:r>
              <a:rPr lang="el-GR" dirty="0"/>
              <a:t>Οι ιστοσελίδες περιέχουν ποικιλία παιχνιδιών και επιπέδων έτσι ώστε τα παιδιά να δοκιμάσουν διάφορες δραστηριότητες.</a:t>
            </a:r>
          </a:p>
          <a:p>
            <a:pPr marL="0" indent="0">
              <a:buNone/>
            </a:pPr>
            <a:r>
              <a:rPr lang="el-GR" dirty="0"/>
              <a:t>Καλή διασκέδαση</a:t>
            </a:r>
            <a:endParaRPr lang="en-US" dirty="0"/>
          </a:p>
        </p:txBody>
      </p:sp>
    </p:spTree>
    <p:extLst>
      <p:ext uri="{BB962C8B-B14F-4D97-AF65-F5344CB8AC3E}">
        <p14:creationId xmlns:p14="http://schemas.microsoft.com/office/powerpoint/2010/main" val="84522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611" y="335023"/>
            <a:ext cx="10058400" cy="1371600"/>
          </a:xfrm>
        </p:spPr>
        <p:txBody>
          <a:bodyPr>
            <a:normAutofit/>
          </a:bodyPr>
          <a:lstStyle/>
          <a:p>
            <a:r>
              <a:rPr lang="en-US" sz="3600" dirty="0">
                <a:hlinkClick r:id="rId2"/>
              </a:rPr>
              <a:t>https://www.eslgamesplus.com/fun-games/</a:t>
            </a:r>
            <a:endParaRPr lang="en-US" sz="3600" dirty="0"/>
          </a:p>
        </p:txBody>
      </p:sp>
      <p:sp>
        <p:nvSpPr>
          <p:cNvPr id="3" name="Content Placeholder 2"/>
          <p:cNvSpPr>
            <a:spLocks noGrp="1"/>
          </p:cNvSpPr>
          <p:nvPr>
            <p:ph sz="half" idx="1"/>
          </p:nvPr>
        </p:nvSpPr>
        <p:spPr/>
        <p:txBody>
          <a:bodyPr/>
          <a:lstStyle/>
          <a:p>
            <a:r>
              <a:rPr lang="el-GR" dirty="0"/>
              <a:t>Η ιστοσελίδα περιλαμβάνει μαθήματα, παιχνίδια και ασκήσεις Αγγλικών. Τα μαθήματα είναι διαβαθμισμένα ανά επίπεδο (από πιο εύκολα σε πιο δύσκολα) και είναι κυρίως σχετικά με λεξιλόγιο διαφόρων ενοτήτων. Ακολουθούν τα παιχνίδια που σχετίζονται με τις ενότητες των μαθημάτων. Τέλος οι ασκήσεις βοηθούν τα παιδιά να ελέγξουν πόσα έχουν μάθει. Αυτές είναι κατά κύριο λόγο πιο κατάλληλές για τα παιδιά της Γ τάξης.</a:t>
            </a:r>
          </a:p>
          <a:p>
            <a:endParaRPr lang="en-US" dirty="0"/>
          </a:p>
        </p:txBody>
      </p:sp>
      <p:pic>
        <p:nvPicPr>
          <p:cNvPr id="5" name="Content Placeholder 4"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44095" y="1479665"/>
            <a:ext cx="5968537" cy="4896197"/>
          </a:xfrm>
        </p:spPr>
      </p:pic>
    </p:spTree>
    <p:extLst>
      <p:ext uri="{BB962C8B-B14F-4D97-AF65-F5344CB8AC3E}">
        <p14:creationId xmlns:p14="http://schemas.microsoft.com/office/powerpoint/2010/main" val="332479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17" y="401525"/>
            <a:ext cx="10393680" cy="1103079"/>
          </a:xfrm>
        </p:spPr>
        <p:txBody>
          <a:bodyPr>
            <a:normAutofit/>
          </a:bodyPr>
          <a:lstStyle/>
          <a:p>
            <a:r>
              <a:rPr lang="en-US" sz="3600" dirty="0">
                <a:hlinkClick r:id="rId2"/>
              </a:rPr>
              <a:t>https://www.freddiesville.com/games-ville/</a:t>
            </a:r>
            <a:endParaRPr lang="en-US" sz="3600" dirty="0"/>
          </a:p>
        </p:txBody>
      </p:sp>
      <p:sp>
        <p:nvSpPr>
          <p:cNvPr id="3" name="Content Placeholder 2"/>
          <p:cNvSpPr>
            <a:spLocks noGrp="1"/>
          </p:cNvSpPr>
          <p:nvPr>
            <p:ph sz="half" idx="1"/>
          </p:nvPr>
        </p:nvSpPr>
        <p:spPr/>
        <p:txBody>
          <a:bodyPr>
            <a:normAutofit lnSpcReduction="10000"/>
          </a:bodyPr>
          <a:lstStyle/>
          <a:p>
            <a:r>
              <a:rPr lang="el-GR" dirty="0"/>
              <a:t>Η ιστοσελίδα ασχολείται κυρίως με λεξιλόγιο θεματικών ενοτήτων (ζώα, μέρη του σώματος, ρούχα, χρώματα κ.α.). Τα παιδιά μπορούν να επαναλάβουν προτάσεις ή λέξεις που θα ακούσουν καθώς και να παίξουν παιχνίδια μνήμης ή σταυρόλεξα (για τη Γ’ τάξη).</a:t>
            </a:r>
          </a:p>
          <a:p>
            <a:r>
              <a:rPr lang="el-GR" dirty="0"/>
              <a:t>Στην ιστοσελίδα υπάρχουν και βίντεο με κινούμενα σχέδια που λειτουργούν ως μικρά μαθήματα καθώς και φύλλα εργασίας για όσους επιθυμούν να τυπώσουν κάτι για να γράψουν τα παιδιά.</a:t>
            </a:r>
            <a:endParaRPr lang="en-US" dirty="0"/>
          </a:p>
        </p:txBody>
      </p:sp>
      <p:pic>
        <p:nvPicPr>
          <p:cNvPr id="6" name="Content Placeholder 5"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83224" y="1663171"/>
            <a:ext cx="1782036" cy="3748087"/>
          </a:xfr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5853" y="1330037"/>
            <a:ext cx="3514444" cy="5112474"/>
          </a:xfrm>
          <a:prstGeom prst="rect">
            <a:avLst/>
          </a:prstGeom>
        </p:spPr>
      </p:pic>
    </p:spTree>
    <p:extLst>
      <p:ext uri="{BB962C8B-B14F-4D97-AF65-F5344CB8AC3E}">
        <p14:creationId xmlns:p14="http://schemas.microsoft.com/office/powerpoint/2010/main" val="361516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76022"/>
            <a:ext cx="10058400" cy="803821"/>
          </a:xfrm>
        </p:spPr>
        <p:txBody>
          <a:bodyPr>
            <a:normAutofit/>
          </a:bodyPr>
          <a:lstStyle/>
          <a:p>
            <a:r>
              <a:rPr lang="en-US" sz="3600" dirty="0">
                <a:hlinkClick r:id="rId2"/>
              </a:rPr>
              <a:t>https://www.gamestolearnenglish.com/</a:t>
            </a:r>
          </a:p>
        </p:txBody>
      </p:sp>
      <p:sp>
        <p:nvSpPr>
          <p:cNvPr id="3" name="Content Placeholder 2"/>
          <p:cNvSpPr>
            <a:spLocks noGrp="1"/>
          </p:cNvSpPr>
          <p:nvPr>
            <p:ph sz="half" idx="1"/>
          </p:nvPr>
        </p:nvSpPr>
        <p:spPr>
          <a:xfrm>
            <a:off x="1066800" y="1645920"/>
            <a:ext cx="4754880" cy="4206240"/>
          </a:xfrm>
        </p:spPr>
        <p:txBody>
          <a:bodyPr/>
          <a:lstStyle/>
          <a:p>
            <a:r>
              <a:rPr lang="el-GR" dirty="0"/>
              <a:t>Σε αυτή την ιστοσελίδα τα παιδιά μπορούν να παίξουν παιχνίδια όπου να αντιστοιχίζουν εικόνες με τη λέξη, να ακούνε λέξεις και να βρίσκουν την εικόνα, να ακούνε περιγραφή ενός ζώου και να βρίσκουν την εικόνα του, να βάλουν λέξεις σε σειρά για να φτιάξουν πρόταση (Β και Γ τάξεις), παιχνίδια με αριθμούς και διάφορα άλλα. Κάθε παιχνίδι έχει διάφορα επίπεδα δυσκολίας έτσι μπορούν και τα μικρά παιδιά να επιλέξουν το 1</a:t>
            </a:r>
            <a:r>
              <a:rPr lang="el-GR" baseline="30000" dirty="0"/>
              <a:t>ο</a:t>
            </a:r>
            <a:r>
              <a:rPr lang="el-GR" dirty="0"/>
              <a:t> ή 2</a:t>
            </a:r>
            <a:r>
              <a:rPr lang="el-GR" baseline="30000" dirty="0"/>
              <a:t>ο</a:t>
            </a:r>
            <a:r>
              <a:rPr lang="el-GR" dirty="0"/>
              <a:t> επίπεδο για να παίξουν.</a:t>
            </a:r>
            <a:endParaRPr lang="en-US" dirty="0"/>
          </a:p>
        </p:txBody>
      </p:sp>
      <p:pic>
        <p:nvPicPr>
          <p:cNvPr id="5" name="Content Placeholder 4"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370175"/>
            <a:ext cx="4754562" cy="2438162"/>
          </a:xfr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684" y="3898669"/>
            <a:ext cx="3742408" cy="2618509"/>
          </a:xfrm>
          <a:prstGeom prst="rect">
            <a:avLst/>
          </a:prstGeom>
        </p:spPr>
      </p:pic>
    </p:spTree>
    <p:extLst>
      <p:ext uri="{BB962C8B-B14F-4D97-AF65-F5344CB8AC3E}">
        <p14:creationId xmlns:p14="http://schemas.microsoft.com/office/powerpoint/2010/main" val="386395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298" y="376587"/>
            <a:ext cx="10058400" cy="1111391"/>
          </a:xfrm>
        </p:spPr>
        <p:txBody>
          <a:bodyPr>
            <a:normAutofit/>
          </a:bodyPr>
          <a:lstStyle/>
          <a:p>
            <a:r>
              <a:rPr lang="en-US" sz="3600" dirty="0">
                <a:hlinkClick r:id="rId2"/>
              </a:rPr>
              <a:t>https://www.eslgamesplus.com/fun-games/</a:t>
            </a:r>
            <a:endParaRPr lang="en-US" sz="3600" dirty="0"/>
          </a:p>
        </p:txBody>
      </p:sp>
      <p:sp>
        <p:nvSpPr>
          <p:cNvPr id="3" name="Content Placeholder 2"/>
          <p:cNvSpPr>
            <a:spLocks noGrp="1"/>
          </p:cNvSpPr>
          <p:nvPr>
            <p:ph sz="half" idx="1"/>
          </p:nvPr>
        </p:nvSpPr>
        <p:spPr/>
        <p:txBody>
          <a:bodyPr/>
          <a:lstStyle/>
          <a:p>
            <a:r>
              <a:rPr lang="el-GR" dirty="0"/>
              <a:t>Και αυτή τη ιστοσελίδα περιέχει τόσο μικρά </a:t>
            </a:r>
            <a:r>
              <a:rPr lang="el-GR" dirty="0" err="1"/>
              <a:t>βιντεάκια</a:t>
            </a:r>
            <a:r>
              <a:rPr lang="el-GR" dirty="0"/>
              <a:t> με μαθήματα που μπορούν να παρακολουθήσουν τα παιδιά, όσο και διάφορα παιχνίδια λεξιλογίου, δημιουργίας προτάσεων, μνήμης και ορθογραφίας (Γ τάξη). Η σελίδα περιέχει επίσης παρουσιάσεις </a:t>
            </a:r>
            <a:r>
              <a:rPr lang="en-US" dirty="0" err="1"/>
              <a:t>ppt</a:t>
            </a:r>
            <a:r>
              <a:rPr lang="en-GB" dirty="0"/>
              <a:t> </a:t>
            </a:r>
            <a:r>
              <a:rPr lang="el-GR" dirty="0"/>
              <a:t>που θα μπορούσαν τα παιδιά να δουν καθώς και φύλλα εργασίας για εκτύπωση για όσους διαθέτουν εκτυπωτή και θα ήθελαν κάτι για </a:t>
            </a:r>
            <a:r>
              <a:rPr lang="el-GR"/>
              <a:t>εξάσκηση γραφής.</a:t>
            </a:r>
            <a:endParaRPr lang="en-US" dirty="0"/>
          </a:p>
        </p:txBody>
      </p:sp>
      <p:pic>
        <p:nvPicPr>
          <p:cNvPr id="5" name="Content Placeholder 4"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61215" y="1296785"/>
            <a:ext cx="6317672" cy="5203767"/>
          </a:xfrm>
        </p:spPr>
      </p:pic>
    </p:spTree>
    <p:extLst>
      <p:ext uri="{BB962C8B-B14F-4D97-AF65-F5344CB8AC3E}">
        <p14:creationId xmlns:p14="http://schemas.microsoft.com/office/powerpoint/2010/main" val="22768615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55</TotalTime>
  <Words>377</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Century Gothic</vt:lpstr>
      <vt:lpstr>Garamond</vt:lpstr>
      <vt:lpstr>Savon</vt:lpstr>
      <vt:lpstr>ΙΣΤΟΣΕΛΙΔΕΣ ΑΓΓΛΙΚΩΝ</vt:lpstr>
      <vt:lpstr>PowerPoint Presentation</vt:lpstr>
      <vt:lpstr>https://www.eslgamesplus.com/fun-games/</vt:lpstr>
      <vt:lpstr>https://www.freddiesville.com/games-ville/</vt:lpstr>
      <vt:lpstr>https://www.gamestolearnenglish.com/</vt:lpstr>
      <vt:lpstr>https://www.eslgamesplus.com/fun-games/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ΙΣΤΟΣΕΛΙΔΕΣ ΑΓΓΛΙΚΩΝ</dc:title>
  <dc:creator>jannos joannou</dc:creator>
  <cp:lastModifiedBy>PKagka@te.schools.ac.cy</cp:lastModifiedBy>
  <cp:revision>8</cp:revision>
  <dcterms:created xsi:type="dcterms:W3CDTF">2020-03-24T13:26:13Z</dcterms:created>
  <dcterms:modified xsi:type="dcterms:W3CDTF">2020-03-24T20:40:50Z</dcterms:modified>
</cp:coreProperties>
</file>