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8" r:id="rId3"/>
    <p:sldId id="268" r:id="rId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p:cViewPr varScale="1">
        <p:scale>
          <a:sx n="85" d="100"/>
          <a:sy n="85" d="100"/>
        </p:scale>
        <p:origin x="5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4/1/2020</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4/1/2020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4/1/2020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4/1/2020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4/1/2020</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4/1/2020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4/1/2020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4/1/2020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4/1/2020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4/1/2020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4/1/2020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4/1/2020</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Three billy goats gruff</a:t>
            </a:r>
            <a:r>
              <a:rPr lang="el-GR"/>
              <a:t> (α)</a:t>
            </a:r>
            <a:endParaRPr lang="en-US" dirty="0"/>
          </a:p>
        </p:txBody>
      </p:sp>
    </p:spTree>
    <p:extLst>
      <p:ext uri="{BB962C8B-B14F-4D97-AF65-F5344CB8AC3E}">
        <p14:creationId xmlns:p14="http://schemas.microsoft.com/office/powerpoint/2010/main" val="741609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marL="0" indent="0">
              <a:buNone/>
            </a:pPr>
            <a:r>
              <a:rPr lang="el-GR" dirty="0"/>
              <a:t>Αγαπητοί γονείς και παιδιά, </a:t>
            </a:r>
          </a:p>
          <a:p>
            <a:pPr marL="0" indent="0">
              <a:buNone/>
            </a:pPr>
            <a:r>
              <a:rPr lang="el-GR" dirty="0"/>
              <a:t>Σας στέλνω δύο βίντεο</a:t>
            </a:r>
            <a:r>
              <a:rPr lang="en-US" dirty="0"/>
              <a:t> </a:t>
            </a:r>
            <a:r>
              <a:rPr lang="el-GR" dirty="0"/>
              <a:t>(σε δύο παρουσιάσεις λόγω μεγέθους) με την αφήγηση της ιστορίας όπως θα την κάναμε με τα παιδιά στο σχολείο. Καλό θα ήταν τα παιδιά να απαντούν δυνατά στις ερωτήσεις μου καθώς θα παρακολουθούν. Θα ήταν ωραίο αν το βλέπατε και απαντούσατε κι εσείς μαζί τους για να δημιουργηθεί το κλίμα  που είχαμε και στην τάξη.</a:t>
            </a:r>
          </a:p>
          <a:p>
            <a:pPr marL="0" indent="0">
              <a:lnSpc>
                <a:spcPct val="110000"/>
              </a:lnSpc>
              <a:buNone/>
            </a:pPr>
            <a:r>
              <a:rPr lang="el-GR" dirty="0"/>
              <a:t>Ακολούθως σας στέλνω και κάποιες ιδέες για δραστηριότητες που σχετίζονται με το βιβλίο. Αν δεν μπορείτε να εκτυπώσετε το κουκλοθέατρο μπορούν τα παιδιά να ζωγραφίσουν δικά τους. Αν θέλετε μπορείτε να μου στείλετε φωτογραφίες από τις κατασκευές σας.</a:t>
            </a:r>
          </a:p>
          <a:p>
            <a:pPr marL="0" indent="0">
              <a:lnSpc>
                <a:spcPct val="110000"/>
              </a:lnSpc>
              <a:buNone/>
            </a:pPr>
            <a:r>
              <a:rPr lang="el-GR" dirty="0"/>
              <a:t>Τέλος παραθέτω και μια διαδικτυακή</a:t>
            </a:r>
            <a:r>
              <a:rPr lang="en-GB" dirty="0"/>
              <a:t> </a:t>
            </a:r>
            <a:r>
              <a:rPr lang="el-GR" dirty="0"/>
              <a:t>δραστηριότητα σχετική με το βιβλίο καθώς και συνδέσεις με </a:t>
            </a:r>
            <a:r>
              <a:rPr lang="el-GR" dirty="0" err="1"/>
              <a:t>βιντεάκια</a:t>
            </a:r>
            <a:r>
              <a:rPr lang="el-GR" dirty="0"/>
              <a:t> της ιστορίας.</a:t>
            </a:r>
          </a:p>
          <a:p>
            <a:pPr marL="0" indent="0">
              <a:buNone/>
            </a:pPr>
            <a:r>
              <a:rPr lang="el-GR" dirty="0"/>
              <a:t>Σας φιλώ όλους, </a:t>
            </a:r>
          </a:p>
          <a:p>
            <a:pPr marL="0" indent="0">
              <a:buNone/>
            </a:pPr>
            <a:r>
              <a:rPr lang="el-GR" dirty="0" err="1"/>
              <a:t>Μέλανη</a:t>
            </a:r>
            <a:endParaRPr lang="el-GR" dirty="0"/>
          </a:p>
          <a:p>
            <a:pPr marL="0" indent="0">
              <a:buNone/>
            </a:pPr>
            <a:endParaRPr lang="en-US" dirty="0"/>
          </a:p>
        </p:txBody>
      </p:sp>
    </p:spTree>
    <p:extLst>
      <p:ext uri="{BB962C8B-B14F-4D97-AF65-F5344CB8AC3E}">
        <p14:creationId xmlns:p14="http://schemas.microsoft.com/office/powerpoint/2010/main" val="845229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y-goats1 (1)">
            <a:hlinkClick r:id="" action="ppaction://media"/>
            <a:extLst>
              <a:ext uri="{FF2B5EF4-FFF2-40B4-BE49-F238E27FC236}">
                <a16:creationId xmlns:a16="http://schemas.microsoft.com/office/drawing/2014/main" id="{B623A6F5-E091-49F6-8E48-F42E7B7B45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342580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5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TM03457510[[fn=Savon]]</Template>
  <TotalTime>1784</TotalTime>
  <Words>140</Words>
  <Application>Microsoft Office PowerPoint</Application>
  <PresentationFormat>Widescreen</PresentationFormat>
  <Paragraphs>7</Paragraphs>
  <Slides>3</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vt:i4>
      </vt:variant>
    </vt:vector>
  </HeadingPairs>
  <TitlesOfParts>
    <vt:vector size="6" baseType="lpstr">
      <vt:lpstr>Century Gothic</vt:lpstr>
      <vt:lpstr>Garamond</vt:lpstr>
      <vt:lpstr>Savon</vt:lpstr>
      <vt:lpstr>Three billy goats gruff (α)</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ΙΣΤΟΣΕΛΙΔΕΣ ΑΓΓΛΙΚΩΝ</dc:title>
  <dc:creator>jannos joannou</dc:creator>
  <cp:lastModifiedBy>PKagka@te.schools.ac.cy</cp:lastModifiedBy>
  <cp:revision>24</cp:revision>
  <dcterms:created xsi:type="dcterms:W3CDTF">2020-03-24T13:26:13Z</dcterms:created>
  <dcterms:modified xsi:type="dcterms:W3CDTF">2020-04-01T07:16:23Z</dcterms:modified>
</cp:coreProperties>
</file>