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60" r:id="rId3"/>
    <p:sldId id="265" r:id="rId4"/>
    <p:sldId id="266" r:id="rId5"/>
    <p:sldId id="267" r:id="rId6"/>
    <p:sldId id="271" r:id="rId7"/>
    <p:sldId id="264" r:id="rId8"/>
    <p:sldId id="270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hyperlink" Target="https://en.islcollective.com/video-lessons/billy-goats-gruff-tappable-activitybeginner-1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Yo4pKc2d8o" TargetMode="External"/><Relationship Id="rId2" Type="http://schemas.openxmlformats.org/officeDocument/2006/relationships/hyperlink" Target="https://www.youtube.com/watch?v=3QzT1sq6kCY&amp;t=5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SaoxI1DO6S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Three billy goats gruff</a:t>
            </a:r>
            <a:r>
              <a:rPr lang="el-GR"/>
              <a:t> (β)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609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y-goats2">
            <a:hlinkClick r:id="" action="ppaction://media"/>
            <a:extLst>
              <a:ext uri="{FF2B5EF4-FFF2-40B4-BE49-F238E27FC236}">
                <a16:creationId xmlns:a16="http://schemas.microsoft.com/office/drawing/2014/main" id="{3AB5F078-68F9-4E9C-AD33-F3F38441C951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18719" y="1644931"/>
            <a:ext cx="4754562" cy="2674937"/>
          </a:xfrm>
        </p:spPr>
      </p:pic>
    </p:spTree>
    <p:extLst>
      <p:ext uri="{BB962C8B-B14F-4D97-AF65-F5344CB8AC3E}">
        <p14:creationId xmlns:p14="http://schemas.microsoft.com/office/powerpoint/2010/main" val="332479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795867" y="1305099"/>
            <a:ext cx="9347199" cy="37490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/>
              <a:t>Stick puppets</a:t>
            </a:r>
          </a:p>
          <a:p>
            <a:pPr marL="0" indent="0">
              <a:buNone/>
            </a:pPr>
            <a:r>
              <a:rPr lang="el-GR" sz="4800" b="1" dirty="0"/>
              <a:t>Εικόνες για Κουκλοθέατρο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223019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3011107" y="-413344"/>
            <a:ext cx="5721204" cy="815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97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301234" y="-81427"/>
            <a:ext cx="5536304" cy="736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23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033" y="681644"/>
            <a:ext cx="5105121" cy="581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938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298" y="376587"/>
            <a:ext cx="10058400" cy="1111391"/>
          </a:xfrm>
        </p:spPr>
        <p:txBody>
          <a:bodyPr>
            <a:normAutofit/>
          </a:bodyPr>
          <a:lstStyle/>
          <a:p>
            <a:r>
              <a:rPr lang="en-US" sz="3600" dirty="0">
                <a:hlinkClick r:id="rId2"/>
              </a:rPr>
              <a:t>https://en.islcollective.com/video-lessons/embed/102473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Watch the story and click on the right answer when a question comes along.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l-GR" dirty="0"/>
              <a:t>Τα παιδιά παρακολουθούν την ιστορία και απαντούν στις ερωτήσεις μέσα σε αυτή.</a:t>
            </a:r>
            <a:endParaRPr lang="en-US" dirty="0"/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776" y="2279255"/>
            <a:ext cx="4470271" cy="3572270"/>
          </a:xfrm>
        </p:spPr>
      </p:pic>
    </p:spTree>
    <p:extLst>
      <p:ext uri="{BB962C8B-B14F-4D97-AF65-F5344CB8AC3E}">
        <p14:creationId xmlns:p14="http://schemas.microsoft.com/office/powerpoint/2010/main" val="2276861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YouTube </a:t>
            </a:r>
            <a:r>
              <a:rPr lang="en-US" dirty="0" err="1"/>
              <a:t>videoclips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https://www.youtube.com/watch?v=3QzT1sq6kCY&amp;t=5s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https://www.youtube.com/watch?v=jYo4pKc2d8o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https://www.youtube.com/watch?v=SaoxI1DO6Sk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8341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1514</TotalTime>
  <Words>98</Words>
  <Application>Microsoft Office PowerPoint</Application>
  <PresentationFormat>Widescreen</PresentationFormat>
  <Paragraphs>13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Century Gothic</vt:lpstr>
      <vt:lpstr>Garamond</vt:lpstr>
      <vt:lpstr>Savon</vt:lpstr>
      <vt:lpstr>Three billy goats gruff (β)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https://en.islcollective.com/video-lessons/embed/102473</vt:lpstr>
      <vt:lpstr>YouTube videoclips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ΙΣΤΟΣΕΛΙΔΕΣ ΑΓΓΛΙΚΩΝ</dc:title>
  <dc:creator>jannos joannou</dc:creator>
  <cp:lastModifiedBy>Παρασκευή Κάγκα</cp:lastModifiedBy>
  <cp:revision>23</cp:revision>
  <dcterms:created xsi:type="dcterms:W3CDTF">2020-03-24T13:26:13Z</dcterms:created>
  <dcterms:modified xsi:type="dcterms:W3CDTF">2020-03-31T19:29:50Z</dcterms:modified>
</cp:coreProperties>
</file>