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327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814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013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948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750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767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022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51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19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1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0348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CD07A-1BAF-4B84-AF30-9DE24C6E0EC9}" type="datetimeFigureOut">
              <a:rPr lang="el-GR" smtClean="0"/>
              <a:t>25/3/2020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89BE6-E13F-4AFA-8521-D0A1750627A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90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-didaskalia.blogspot.com/2020/03/mathimatika-b-dimotikou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59582" y="404439"/>
            <a:ext cx="8034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>
                  <a:solidFill>
                    <a:srgbClr val="FF0066"/>
                  </a:solidFill>
                </a:ln>
                <a:solidFill>
                  <a:srgbClr val="FF0066"/>
                </a:solidFill>
                <a:effectLst>
                  <a:reflection blurRad="6350" stA="53000" endA="300" endPos="35500" dir="5400000" sy="-90000" algn="bl" rotWithShape="0"/>
                </a:effectLst>
              </a:rPr>
              <a:t>Τηλεπαιχνίδι Μαθηματικών</a:t>
            </a:r>
            <a:endParaRPr lang="en-US" sz="5400" b="0" cap="none" spc="0" dirty="0">
              <a:ln w="0">
                <a:solidFill>
                  <a:srgbClr val="FF0066"/>
                </a:solidFill>
              </a:ln>
              <a:solidFill>
                <a:srgbClr val="FF0066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316" y="2550017"/>
            <a:ext cx="2648203" cy="3741112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9745011" y="786756"/>
            <a:ext cx="2026278" cy="1692528"/>
          </a:xfrm>
          <a:prstGeom prst="wedgeEllipseCallout">
            <a:avLst>
              <a:gd name="adj1" fmla="val -38477"/>
              <a:gd name="adj2" fmla="val 54826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Μ’ αρέσει το παιχνίδι!!  Εσένα;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428" y="1571223"/>
            <a:ext cx="8242479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Για να παίξεις, ακολούθησε τον πιο κάτω σύνδεσμο:</a:t>
            </a:r>
            <a:endParaRPr lang="en-US" dirty="0"/>
          </a:p>
          <a:p>
            <a:r>
              <a:rPr lang="en-US" sz="2000" dirty="0">
                <a:hlinkClick r:id="rId3"/>
              </a:rPr>
              <a:t>https://e-didaskalia.blogspot.com/2020/03/mathimatika-b-dimotikou.html</a:t>
            </a:r>
            <a:endParaRPr lang="el-GR" sz="2000" dirty="0"/>
          </a:p>
          <a:p>
            <a:endParaRPr lang="el-GR" sz="2000" dirty="0"/>
          </a:p>
          <a:p>
            <a:r>
              <a:rPr lang="el-GR" sz="2000" dirty="0"/>
              <a:t>Στη σελίδα αυτή θα δεις τον τίτλο «</a:t>
            </a:r>
            <a:r>
              <a:rPr lang="en-US" sz="2000" dirty="0"/>
              <a:t>On line </a:t>
            </a:r>
            <a:r>
              <a:rPr lang="el-GR" sz="2000" dirty="0"/>
              <a:t>Μαθηματικά προβλήματα Β΄ με τη μορφή τηλεπαιχνιδιού», επιλέγω «</a:t>
            </a:r>
            <a:r>
              <a:rPr lang="en-US" sz="2000" dirty="0"/>
              <a:t>start</a:t>
            </a:r>
            <a:r>
              <a:rPr lang="el-GR" sz="2000" dirty="0"/>
              <a:t>» και … </a:t>
            </a:r>
          </a:p>
          <a:p>
            <a:endParaRPr lang="el-GR" sz="2000" dirty="0"/>
          </a:p>
        </p:txBody>
      </p:sp>
      <p:sp>
        <p:nvSpPr>
          <p:cNvPr id="10" name="Rectangle 9"/>
          <p:cNvSpPr/>
          <p:nvPr/>
        </p:nvSpPr>
        <p:spPr>
          <a:xfrm>
            <a:off x="1859582" y="4336859"/>
            <a:ext cx="58032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Καλή διασκέδαση!!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9826" y="5794444"/>
            <a:ext cx="11114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*</a:t>
            </a:r>
            <a:r>
              <a:rPr lang="el-GR" dirty="0"/>
              <a:t>Για να σας οδηγήσει ο σύνδεσμος στη σελίδα του παιχνιδιού, θα πρέπει η σελίδα αυτή να είναι σε </a:t>
            </a:r>
            <a:r>
              <a:rPr lang="en-US" dirty="0"/>
              <a:t>slide show</a:t>
            </a:r>
            <a:r>
              <a:rPr lang="el-GR" dirty="0"/>
              <a:t> δηλαδή πατήστε την εικόνα με το «ποτηράκι» που βρίσκεται κάτω, δεξιά στην μπάρα εργαλείων της οθόνης σας.</a:t>
            </a:r>
          </a:p>
        </p:txBody>
      </p:sp>
    </p:spTree>
    <p:extLst>
      <p:ext uri="{BB962C8B-B14F-4D97-AF65-F5344CB8AC3E}">
        <p14:creationId xmlns:p14="http://schemas.microsoft.com/office/powerpoint/2010/main" val="157469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PKagka@te.schools.ac.cy</cp:lastModifiedBy>
  <cp:revision>7</cp:revision>
  <dcterms:created xsi:type="dcterms:W3CDTF">2020-03-25T06:05:39Z</dcterms:created>
  <dcterms:modified xsi:type="dcterms:W3CDTF">2020-03-25T10:01:27Z</dcterms:modified>
</cp:coreProperties>
</file>