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45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3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39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451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15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431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200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21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1415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314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9115-37AD-4E71-B0FB-4FAE3E3123C9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C28D-2CB5-4757-9E2A-96D07DDEA1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89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414338"/>
            <a:ext cx="6602412" cy="6191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 smtClean="0"/>
              <a:t>«Δεν χρειάζεται να δείχνουμε το ίδιο.</a:t>
            </a:r>
          </a:p>
          <a:p>
            <a:pPr marL="0" indent="0" algn="ctr">
              <a:buNone/>
            </a:pPr>
            <a:r>
              <a:rPr lang="el-GR" b="1" dirty="0" smtClean="0"/>
              <a:t>Αρκεί που νιώθουμε το ίδιο.»</a:t>
            </a:r>
          </a:p>
          <a:p>
            <a:pPr marL="0" indent="0">
              <a:buNone/>
            </a:pPr>
            <a:r>
              <a:rPr lang="el-GR" sz="2400" dirty="0" err="1" smtClean="0"/>
              <a:t>Βιβλιοδράσεις</a:t>
            </a:r>
            <a:r>
              <a:rPr lang="el-GR" sz="2400" dirty="0" smtClean="0"/>
              <a:t> για ένα σχολείο κατανόησης και του σεβασμού, μέσα από την καλλιέργεια της </a:t>
            </a:r>
            <a:r>
              <a:rPr lang="el-GR" sz="2400" dirty="0" err="1" smtClean="0"/>
              <a:t>ενσυναί-σθησησης,με</a:t>
            </a:r>
            <a:r>
              <a:rPr lang="el-GR" sz="2400" dirty="0" smtClean="0"/>
              <a:t> εργαλεία βιβλία του Βαγγέλη Ηλιόπουλου.</a:t>
            </a:r>
          </a:p>
          <a:p>
            <a:pPr marL="0" indent="0" algn="ctr">
              <a:buNone/>
            </a:pPr>
            <a:r>
              <a:rPr lang="el-GR" b="1" i="1" u="sng" dirty="0" err="1" smtClean="0"/>
              <a:t>Λίμο</a:t>
            </a:r>
            <a:r>
              <a:rPr lang="el-GR" b="1" i="1" u="sng" dirty="0" smtClean="0"/>
              <a:t> ο </a:t>
            </a:r>
            <a:r>
              <a:rPr lang="el-GR" b="1" i="1" u="sng" dirty="0" err="1" smtClean="0"/>
              <a:t>Λεμονάκης</a:t>
            </a:r>
            <a:endParaRPr lang="el-GR" b="1" i="1" u="sng" dirty="0" smtClean="0"/>
          </a:p>
          <a:p>
            <a:pPr marL="0" indent="0" algn="ctr">
              <a:buNone/>
            </a:pPr>
            <a:endParaRPr lang="el-GR" b="1" i="1" u="sng" dirty="0" smtClean="0"/>
          </a:p>
          <a:p>
            <a:pPr marL="0" indent="0" algn="ctr">
              <a:buNone/>
            </a:pPr>
            <a:r>
              <a:rPr lang="el-GR" sz="2400" dirty="0" smtClean="0"/>
              <a:t>Εργασίες από τα παιδάκια της Α’1</a:t>
            </a:r>
          </a:p>
          <a:p>
            <a:pPr marL="0" indent="0" algn="ctr">
              <a:buNone/>
            </a:pPr>
            <a:r>
              <a:rPr lang="el-GR" sz="2400" dirty="0" smtClean="0"/>
              <a:t>του</a:t>
            </a:r>
          </a:p>
          <a:p>
            <a:pPr marL="0" indent="0" algn="ctr">
              <a:buNone/>
            </a:pPr>
            <a:r>
              <a:rPr lang="el-GR" sz="2400" dirty="0" smtClean="0"/>
              <a:t> Δημοτικού Σχολείου Αγίων </a:t>
            </a:r>
            <a:r>
              <a:rPr lang="el-GR" sz="2400" dirty="0" smtClean="0"/>
              <a:t>Ομολογητών</a:t>
            </a:r>
            <a:endParaRPr lang="el-GR" sz="2400" dirty="0" smtClean="0"/>
          </a:p>
          <a:p>
            <a:pPr marL="0" indent="0" algn="ctr">
              <a:buNone/>
            </a:pPr>
            <a:r>
              <a:rPr lang="el-GR" sz="2400" dirty="0" smtClean="0"/>
              <a:t>Λευκωσία-Κύπρος</a:t>
            </a:r>
          </a:p>
          <a:p>
            <a:pPr marL="0" indent="0" algn="ctr">
              <a:buNone/>
            </a:pPr>
            <a:r>
              <a:rPr lang="el-GR" sz="1800" dirty="0" smtClean="0"/>
              <a:t>Υπεύθυνη εκπαιδευτικός : Ελπίδα Μάτσα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62" y="414338"/>
            <a:ext cx="44100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23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15\AppData\Local\Microsoft\Windows\INetCache\Content.Word\20180426_1108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468" y="239151"/>
            <a:ext cx="9678572" cy="63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15\AppData\Local\Microsoft\Windows\INetCache\Content.Word\20180426_110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39" y="168812"/>
            <a:ext cx="10677378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15\Desktop\σχολειο\20180215_1252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821" y="1448972"/>
            <a:ext cx="2813539" cy="24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HP15\Desktop\σχολειο\20180215_125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91" y="1437176"/>
            <a:ext cx="2463508" cy="24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P15\Desktop\σχολειο\20180215_125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7910" y="1467615"/>
            <a:ext cx="2319167" cy="235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Λίμο</a:t>
            </a:r>
            <a:r>
              <a:rPr lang="el-GR" dirty="0" smtClean="0"/>
              <a:t> με καπάκια από μπουκάλια</a:t>
            </a:r>
            <a:endParaRPr lang="el-GR" dirty="0"/>
          </a:p>
        </p:txBody>
      </p:sp>
      <p:pic>
        <p:nvPicPr>
          <p:cNvPr id="8" name="Picture 7" descr="C:\Users\HP15\Desktop\20180425_1142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13" y="4138459"/>
            <a:ext cx="2740660" cy="2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HP15\Desktop\20180425_1144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73726" y="2221570"/>
            <a:ext cx="4611715" cy="301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HP15\Desktop\20180425_1142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5749" y="4051496"/>
            <a:ext cx="2774705" cy="221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089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52598" y="0"/>
            <a:ext cx="73405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23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501114" y="203200"/>
            <a:ext cx="5896885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57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551913" y="228600"/>
            <a:ext cx="579528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38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75714" y="457200"/>
            <a:ext cx="6201685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3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678914" y="304800"/>
            <a:ext cx="6481085" cy="63246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452" y="636563"/>
            <a:ext cx="2307102" cy="34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398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590798" y="254000"/>
            <a:ext cx="693419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54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602714" y="381000"/>
            <a:ext cx="6608085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35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641598" y="279400"/>
            <a:ext cx="71119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92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62</Words>
  <Application>Microsoft Office PowerPoint</Application>
  <PresentationFormat>Custom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Ο Λίμο με καπάκια από μπουκάλια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HP15</cp:lastModifiedBy>
  <cp:revision>9</cp:revision>
  <dcterms:created xsi:type="dcterms:W3CDTF">2018-04-23T08:21:11Z</dcterms:created>
  <dcterms:modified xsi:type="dcterms:W3CDTF">2018-04-26T19:59:17Z</dcterms:modified>
</cp:coreProperties>
</file>