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150B-A759-4FFB-804A-A27669C98F70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FFA3-060B-41CE-A708-F11B9C69946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7224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150B-A759-4FFB-804A-A27669C98F70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FFA3-060B-41CE-A708-F11B9C69946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042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150B-A759-4FFB-804A-A27669C98F70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FFA3-060B-41CE-A708-F11B9C69946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2047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150B-A759-4FFB-804A-A27669C98F70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FFA3-060B-41CE-A708-F11B9C69946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4507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150B-A759-4FFB-804A-A27669C98F70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FFA3-060B-41CE-A708-F11B9C69946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2669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150B-A759-4FFB-804A-A27669C98F70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FFA3-060B-41CE-A708-F11B9C69946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2692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150B-A759-4FFB-804A-A27669C98F70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FFA3-060B-41CE-A708-F11B9C69946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8480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150B-A759-4FFB-804A-A27669C98F70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FFA3-060B-41CE-A708-F11B9C69946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9154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150B-A759-4FFB-804A-A27669C98F70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FFA3-060B-41CE-A708-F11B9C69946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881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150B-A759-4FFB-804A-A27669C98F70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FFA3-060B-41CE-A708-F11B9C69946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9062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150B-A759-4FFB-804A-A27669C98F70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FFA3-060B-41CE-A708-F11B9C69946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808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1150B-A759-4FFB-804A-A27669C98F70}" type="datetimeFigureOut">
              <a:rPr lang="el-GR" smtClean="0"/>
              <a:pPr/>
              <a:t>26/4/2018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5FFA3-060B-41CE-A708-F11B9C69946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8385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845125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el-GR" b="1" dirty="0">
                <a:solidFill>
                  <a:prstClr val="black"/>
                </a:solidFill>
              </a:rPr>
              <a:t>«Δεν χρειάζεται να δείχνουμε το ίδιο.</a:t>
            </a:r>
          </a:p>
          <a:p>
            <a:pPr marL="0" lvl="0" indent="0" algn="ctr">
              <a:buNone/>
            </a:pPr>
            <a:r>
              <a:rPr lang="el-GR" b="1" dirty="0">
                <a:solidFill>
                  <a:prstClr val="black"/>
                </a:solidFill>
              </a:rPr>
              <a:t>Αρκεί που νιώθουμε το ίδιο</a:t>
            </a:r>
            <a:r>
              <a:rPr lang="el-GR" b="1" dirty="0" smtClean="0">
                <a:solidFill>
                  <a:prstClr val="black"/>
                </a:solidFill>
              </a:rPr>
              <a:t>.»</a:t>
            </a:r>
          </a:p>
          <a:p>
            <a:pPr marL="0" lvl="0" indent="0" algn="ctr">
              <a:buNone/>
            </a:pPr>
            <a:endParaRPr lang="el-GR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l-GR" sz="2400" dirty="0" err="1">
                <a:solidFill>
                  <a:prstClr val="black"/>
                </a:solidFill>
              </a:rPr>
              <a:t>Βιβλιοδράσεις</a:t>
            </a:r>
            <a:r>
              <a:rPr lang="el-GR" sz="2400" dirty="0">
                <a:solidFill>
                  <a:prstClr val="black"/>
                </a:solidFill>
              </a:rPr>
              <a:t> για ένα σχολείο κατανόησης και του σεβασμού, μέσα από την καλλιέργεια της </a:t>
            </a:r>
            <a:r>
              <a:rPr lang="el-GR" sz="2400" dirty="0" err="1" smtClean="0">
                <a:solidFill>
                  <a:prstClr val="black"/>
                </a:solidFill>
              </a:rPr>
              <a:t>ενσυναίσθησησης</a:t>
            </a:r>
            <a:r>
              <a:rPr lang="el-GR" sz="2400" dirty="0" smtClean="0">
                <a:solidFill>
                  <a:prstClr val="black"/>
                </a:solidFill>
              </a:rPr>
              <a:t>,</a:t>
            </a:r>
          </a:p>
          <a:p>
            <a:pPr marL="0" lvl="0" indent="0" algn="ctr"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με </a:t>
            </a:r>
            <a:r>
              <a:rPr lang="el-GR" sz="2400" dirty="0">
                <a:solidFill>
                  <a:prstClr val="black"/>
                </a:solidFill>
              </a:rPr>
              <a:t>εργαλεία βιβλία του Βαγγέλη </a:t>
            </a:r>
            <a:r>
              <a:rPr lang="el-GR" sz="2400" dirty="0" smtClean="0">
                <a:solidFill>
                  <a:prstClr val="black"/>
                </a:solidFill>
              </a:rPr>
              <a:t>Ηλιόπουλου.</a:t>
            </a:r>
          </a:p>
          <a:p>
            <a:pPr marL="0" lvl="0" indent="0">
              <a:buNone/>
            </a:pPr>
            <a:endParaRPr lang="el-GR" sz="24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2800" b="1" i="1" dirty="0" smtClean="0">
                <a:solidFill>
                  <a:prstClr val="black"/>
                </a:solidFill>
              </a:rPr>
              <a:t>To </a:t>
            </a:r>
            <a:r>
              <a:rPr lang="el-GR" sz="2800" b="1" i="1" dirty="0" smtClean="0">
                <a:solidFill>
                  <a:prstClr val="black"/>
                </a:solidFill>
              </a:rPr>
              <a:t>κουμπί της </a:t>
            </a:r>
            <a:r>
              <a:rPr lang="el-GR" sz="2800" b="1" i="1" dirty="0" smtClean="0">
                <a:solidFill>
                  <a:srgbClr val="FF0000"/>
                </a:solidFill>
              </a:rPr>
              <a:t>αγάπης</a:t>
            </a:r>
            <a:r>
              <a:rPr lang="el-GR" sz="2800" b="1" i="1" dirty="0" smtClean="0">
                <a:solidFill>
                  <a:prstClr val="black"/>
                </a:solidFill>
              </a:rPr>
              <a:t> κι ο πρίγκιπας</a:t>
            </a:r>
          </a:p>
          <a:p>
            <a:pPr marL="0" lvl="0" indent="0" algn="ctr">
              <a:buNone/>
            </a:pPr>
            <a:r>
              <a:rPr lang="el-GR" sz="2800" b="1" i="1" dirty="0">
                <a:solidFill>
                  <a:prstClr val="black"/>
                </a:solidFill>
              </a:rPr>
              <a:t>π</a:t>
            </a:r>
            <a:r>
              <a:rPr lang="el-GR" sz="2800" b="1" i="1" dirty="0" smtClean="0">
                <a:solidFill>
                  <a:prstClr val="black"/>
                </a:solidFill>
              </a:rPr>
              <a:t>ου δεν είναι πια μικρός</a:t>
            </a:r>
            <a:endParaRPr lang="el-GR" sz="2800" b="1" i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l-GR" sz="2800" b="1" i="1" u="sng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20000"/>
              </a:lnSpc>
              <a:buNone/>
            </a:pPr>
            <a:r>
              <a:rPr lang="el-GR" sz="2400" dirty="0">
                <a:solidFill>
                  <a:prstClr val="black"/>
                </a:solidFill>
              </a:rPr>
              <a:t>Εργασίες από τα παιδάκια της Α’1</a:t>
            </a:r>
          </a:p>
          <a:p>
            <a:pPr marL="0" lvl="0" indent="0" algn="ctr">
              <a:lnSpc>
                <a:spcPct val="120000"/>
              </a:lnSpc>
              <a:buNone/>
            </a:pPr>
            <a:r>
              <a:rPr lang="el-GR" sz="2400" dirty="0">
                <a:solidFill>
                  <a:prstClr val="black"/>
                </a:solidFill>
              </a:rPr>
              <a:t>του</a:t>
            </a:r>
          </a:p>
          <a:p>
            <a:pPr marL="0" lvl="0" indent="0" algn="ctr">
              <a:lnSpc>
                <a:spcPct val="120000"/>
              </a:lnSpc>
              <a:buNone/>
            </a:pPr>
            <a:r>
              <a:rPr lang="el-GR" sz="2400" dirty="0">
                <a:solidFill>
                  <a:prstClr val="black"/>
                </a:solidFill>
              </a:rPr>
              <a:t> Δημοτικού Σχολείου Αγίων </a:t>
            </a:r>
            <a:r>
              <a:rPr lang="el-GR" sz="2400" dirty="0" smtClean="0">
                <a:solidFill>
                  <a:prstClr val="black"/>
                </a:solidFill>
              </a:rPr>
              <a:t>Ομολογητών</a:t>
            </a:r>
            <a:endParaRPr lang="el-GR" sz="2400" dirty="0">
              <a:solidFill>
                <a:prstClr val="black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Λευκωσία-Κύπρος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l-GR" sz="2400" dirty="0" smtClean="0">
              <a:solidFill>
                <a:prstClr val="black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l-GR" sz="2400" dirty="0" smtClean="0"/>
              <a:t>Υπεύθυνη </a:t>
            </a:r>
            <a:r>
              <a:rPr lang="el-GR" sz="2400" dirty="0" smtClean="0"/>
              <a:t>εκπαιδευτικός : Ελπίδα Μάτσα</a:t>
            </a:r>
            <a:endParaRPr lang="el-GR" sz="1800" dirty="0" smtClean="0"/>
          </a:p>
          <a:p>
            <a:pPr marL="0" lvl="0" indent="0" algn="ctr">
              <a:lnSpc>
                <a:spcPct val="120000"/>
              </a:lnSpc>
              <a:buNone/>
            </a:pPr>
            <a:endParaRPr lang="el-GR" sz="2400" dirty="0" smtClean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el-GR" sz="24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178" y="457200"/>
            <a:ext cx="4285455" cy="57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407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75314" y="203200"/>
            <a:ext cx="5846085" cy="635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371314" y="279398"/>
            <a:ext cx="5261885" cy="627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479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26114" y="228600"/>
            <a:ext cx="5592085" cy="645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299200" y="228598"/>
            <a:ext cx="5244655" cy="645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63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018514" y="0"/>
            <a:ext cx="6176285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70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69757" y="-1119642"/>
            <a:ext cx="569368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76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039607" y="-1388607"/>
            <a:ext cx="5884185" cy="93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334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44359" y="-899657"/>
            <a:ext cx="6341385" cy="88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4141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180313" y="177800"/>
            <a:ext cx="7065285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4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12260" y="270803"/>
            <a:ext cx="6959599" cy="6172200"/>
          </a:xfrm>
          <a:prstGeom prst="rect">
            <a:avLst/>
          </a:prstGeom>
        </p:spPr>
      </p:pic>
      <p:pic>
        <p:nvPicPr>
          <p:cNvPr id="3" name="Picture 2" descr="C:\Users\HP15\AppData\Local\Microsoft\Windows\INetCache\Content.Word\20180426_1249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082267" y="609548"/>
            <a:ext cx="3370799" cy="25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HP15\AppData\Local\Microsoft\Windows\INetCache\Content.Word\20180426_1248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069352" y="3493517"/>
            <a:ext cx="3284089" cy="245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eart 4"/>
          <p:cNvSpPr/>
          <p:nvPr/>
        </p:nvSpPr>
        <p:spPr>
          <a:xfrm>
            <a:off x="9340949" y="1617784"/>
            <a:ext cx="239150" cy="14067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Heart 5"/>
          <p:cNvSpPr/>
          <p:nvPr/>
        </p:nvSpPr>
        <p:spPr>
          <a:xfrm>
            <a:off x="9493349" y="4794738"/>
            <a:ext cx="255562" cy="24149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868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67</Words>
  <Application>Microsoft Office PowerPoint</Application>
  <PresentationFormat>Custom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Ministry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HP15</cp:lastModifiedBy>
  <cp:revision>5</cp:revision>
  <dcterms:created xsi:type="dcterms:W3CDTF">2018-04-23T08:42:54Z</dcterms:created>
  <dcterms:modified xsi:type="dcterms:W3CDTF">2018-04-26T20:02:40Z</dcterms:modified>
</cp:coreProperties>
</file>