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1E79C7-1F23-42A9-8B70-332962D84E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F6C93AA-339C-4446-A017-55430002D6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DA00FD5-4982-4AD0-A054-18234DAC5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4667-246B-4FA3-AF9C-D2D96822447B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366D39-028C-40C5-BBE5-03E2135D5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8A0AA9-AF5B-4240-BC1B-FFFBBB7DA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7A97-0A68-438A-8FE5-2E0B20F910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8554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D80A18-0F74-44F7-B68B-346D6ACBC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71CC93E-16D9-456B-84C2-A74B262CA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AF5527-BFCF-43BD-8601-F844E16A3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4667-246B-4FA3-AF9C-D2D96822447B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3E76A7-4EA4-4F3F-BA88-7A2E96180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A8EB35-6AEF-48FE-8DDD-5FD86E0AC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7A97-0A68-438A-8FE5-2E0B20F910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193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78A2539-0F39-48FC-95FD-1F8BD44CDC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7B33C1D-86E5-4347-A242-6DA754C6A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D4C6B18-E797-4388-9E1B-94B0946E3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4667-246B-4FA3-AF9C-D2D96822447B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8A82AF1-51CE-4866-9476-4CB23633F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4576F7-CE10-49E2-82D7-A20D61D9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7A97-0A68-438A-8FE5-2E0B20F910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297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81A9EA-693D-4BB0-958A-B92789C15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0B4E44-BCE6-43B1-BFEB-4110CB6BB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631215-F35C-41AD-9191-DFD1256A2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4667-246B-4FA3-AF9C-D2D96822447B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074AF2-40EB-4798-A840-8AE9CE3BA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38C014-DB31-4FBC-BA56-B0027194B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7A97-0A68-438A-8FE5-2E0B20F910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099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9CEF43-3047-407C-808A-421F58012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331E88B-42C1-4F15-92EB-74B366ACE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3F6D54-3FEB-4B32-9BA6-4C46D8714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4667-246B-4FA3-AF9C-D2D96822447B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1772C1-6DB8-4E01-8A1B-28AA33AB3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CD5226-A3D1-4A8C-A79C-EE9F9285B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7A97-0A68-438A-8FE5-2E0B20F910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0175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1E46AF-FF71-4185-BB85-5C6EDF3A7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C94C8F8-43F6-4132-B1B6-951DEACE45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2AE0BA8-FCA0-48FB-8155-1AF39456BA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2E60AD9-8BB1-4849-919C-EF4A0C177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4667-246B-4FA3-AF9C-D2D96822447B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77AE7CF-CE62-46C6-8F42-44C69AC8A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75E8855-C954-4B13-8097-0A679FA65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7A97-0A68-438A-8FE5-2E0B20F910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92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4C14A0-6AA1-4957-9F01-C6BA1AC7D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3043B41-6BDB-4A68-BC1E-5544D9895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D81ECB6-7748-4EBA-BE3E-D405E2655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763D9E8-5ABF-4612-991C-B5DE12873F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5F5624D-B178-4381-8E5E-2A0C2D5977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0AB4637-EAB7-4986-A5C0-13222403A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4667-246B-4FA3-AF9C-D2D96822447B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A8C4A65-1E5F-41F7-85FE-A137F1D62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622B70D-6FFD-41C6-AA0C-755D3CB08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7A97-0A68-438A-8FE5-2E0B20F910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107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DE367D-1795-4103-AF43-68DD37D75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3C27931-70FC-4398-96E0-869578F31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4667-246B-4FA3-AF9C-D2D96822447B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7427AC6-7C80-40EE-A596-DBAC819C5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8BD1FEB-E5F1-4677-BF2E-24AE2FA98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7A97-0A68-438A-8FE5-2E0B20F910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5995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DA655F5-5892-4B9A-BD85-A16BBA9C7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4667-246B-4FA3-AF9C-D2D96822447B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CFF9A63-AC4C-42EF-B003-CDD1BCBCC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855EAB7-6275-4CC8-BC8A-79D5CA386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7A97-0A68-438A-8FE5-2E0B20F910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343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971B53-10C0-4DE8-B524-7EF8B39A5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9EA88A-143E-4AF2-B625-9B6F99E27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A79BF05-FEAA-4EE8-BBA1-8E96A54EC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66C8547-0F49-49E8-8BCD-C7CECEA3E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4667-246B-4FA3-AF9C-D2D96822447B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2A2C85B-8CE4-4CCB-B023-36074573C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1E3CEDA-3DEA-4F98-884C-80A25E6A2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7A97-0A68-438A-8FE5-2E0B20F910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5515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C9802E-1F61-4721-9DCC-5DA642B6D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B8597AE-C3FA-40C7-9958-61014DAB2E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52F41F7-1B6A-4282-B90B-335FCC3881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D004428-48B8-4819-A68C-32A9C98E2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4667-246B-4FA3-AF9C-D2D96822447B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080BB7A-C75B-48D9-8FF0-CD521777A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16FF259-D4F1-496B-9985-6730A8DEF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7A97-0A68-438A-8FE5-2E0B20F910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3266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743DA77-BEC8-4EDD-ACFC-6585A23D0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99DCAE0-8042-4EBB-A454-934928EB8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BD3A52-8D9D-4B36-85EB-01976C43CA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A4667-246B-4FA3-AF9C-D2D96822447B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43D287-9199-4D7F-B023-4DDF4B9E1B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330E1E-6438-4BE6-BF9B-11BA6A96A6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87A97-0A68-438A-8FE5-2E0B20F910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9850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CBE1851-2230-47A9-B000-CE9046EA61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rgbClr val="734E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D8E42FD-1FDF-4A4F-9FB6-60331938FC26}"/>
              </a:ext>
            </a:extLst>
          </p:cNvPr>
          <p:cNvSpPr/>
          <p:nvPr/>
        </p:nvSpPr>
        <p:spPr>
          <a:xfrm>
            <a:off x="634276" y="803705"/>
            <a:ext cx="4208656" cy="30348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kern="120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Ανακύκλωση </a:t>
            </a:r>
            <a:endParaRPr lang="en-US" sz="5400" b="1" kern="1200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23B93832-6514-44F4-849B-5EE2C8A233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391056C-6A5B-46FC-BC2C-538F71EA3B2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1040970"/>
            <a:ext cx="5459470" cy="47770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47125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F55EA2-13F8-4332-9103-2D391162F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8430" y="2103437"/>
            <a:ext cx="4668257" cy="1325563"/>
          </a:xfrm>
        </p:spPr>
        <p:txBody>
          <a:bodyPr>
            <a:noAutofit/>
          </a:bodyPr>
          <a:lstStyle/>
          <a:p>
            <a:r>
              <a:rPr lang="el-GR" sz="3600" b="1" u="sng" dirty="0">
                <a:solidFill>
                  <a:schemeClr val="accent6"/>
                </a:solidFill>
              </a:rPr>
              <a:t>Ανακύκλωση</a:t>
            </a:r>
            <a:r>
              <a:rPr lang="el-GR" sz="3600" dirty="0"/>
              <a:t> είναι η διαδικασία δημιουργίας νέων προϊόντων από ένα προϊόν που έχει εξυπηρετήσει τον αρχικό σκοπό του.</a:t>
            </a:r>
            <a:br>
              <a:rPr lang="el-GR" sz="3600" dirty="0"/>
            </a:br>
            <a:endParaRPr lang="el-GR" sz="3600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xmlns="" id="{2EEE8F11-3582-44B7-9869-F2D26D7DD9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"/>
            <a:ext cx="4133221" cy="3548529"/>
          </a:xfrm>
          <a:custGeom>
            <a:avLst/>
            <a:gdLst>
              <a:gd name="connsiteX0" fmla="*/ 0 w 4133221"/>
              <a:gd name="connsiteY0" fmla="*/ 0 h 3548529"/>
              <a:gd name="connsiteX1" fmla="*/ 3798429 w 4133221"/>
              <a:gd name="connsiteY1" fmla="*/ 0 h 3548529"/>
              <a:gd name="connsiteX2" fmla="*/ 3850140 w 4133221"/>
              <a:gd name="connsiteY2" fmla="*/ 85119 h 3548529"/>
              <a:gd name="connsiteX3" fmla="*/ 4133221 w 4133221"/>
              <a:gd name="connsiteY3" fmla="*/ 1203093 h 3548529"/>
              <a:gd name="connsiteX4" fmla="*/ 1787785 w 4133221"/>
              <a:gd name="connsiteY4" fmla="*/ 3548529 h 3548529"/>
              <a:gd name="connsiteX5" fmla="*/ 129311 w 4133221"/>
              <a:gd name="connsiteY5" fmla="*/ 2861567 h 3548529"/>
              <a:gd name="connsiteX6" fmla="*/ 0 w 4133221"/>
              <a:gd name="connsiteY6" fmla="*/ 2719289 h 3548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33221" h="3548529">
                <a:moveTo>
                  <a:pt x="0" y="0"/>
                </a:moveTo>
                <a:lnTo>
                  <a:pt x="3798429" y="0"/>
                </a:lnTo>
                <a:lnTo>
                  <a:pt x="3850140" y="85119"/>
                </a:lnTo>
                <a:cubicBezTo>
                  <a:pt x="4030674" y="417451"/>
                  <a:pt x="4133221" y="798296"/>
                  <a:pt x="4133221" y="1203093"/>
                </a:cubicBezTo>
                <a:cubicBezTo>
                  <a:pt x="4133221" y="2498442"/>
                  <a:pt x="3083134" y="3548529"/>
                  <a:pt x="1787785" y="3548529"/>
                </a:cubicBezTo>
                <a:cubicBezTo>
                  <a:pt x="1140111" y="3548529"/>
                  <a:pt x="553752" y="3286007"/>
                  <a:pt x="129311" y="2861567"/>
                </a:cubicBezTo>
                <a:lnTo>
                  <a:pt x="0" y="2719289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xmlns="" id="{2141F1CC-6A53-4BCF-9127-AABB52E249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801" y="3842187"/>
            <a:ext cx="3321156" cy="3015812"/>
          </a:xfrm>
          <a:custGeom>
            <a:avLst/>
            <a:gdLst>
              <a:gd name="connsiteX0" fmla="*/ 1359768 w 3321156"/>
              <a:gd name="connsiteY0" fmla="*/ 0 h 3015812"/>
              <a:gd name="connsiteX1" fmla="*/ 3321156 w 3321156"/>
              <a:gd name="connsiteY1" fmla="*/ 1961388 h 3015812"/>
              <a:gd name="connsiteX2" fmla="*/ 3084427 w 3321156"/>
              <a:gd name="connsiteY2" fmla="*/ 2896302 h 3015812"/>
              <a:gd name="connsiteX3" fmla="*/ 3011823 w 3321156"/>
              <a:gd name="connsiteY3" fmla="*/ 3015812 h 3015812"/>
              <a:gd name="connsiteX4" fmla="*/ 0 w 3321156"/>
              <a:gd name="connsiteY4" fmla="*/ 3015812 h 3015812"/>
              <a:gd name="connsiteX5" fmla="*/ 0 w 3321156"/>
              <a:gd name="connsiteY5" fmla="*/ 549808 h 3015812"/>
              <a:gd name="connsiteX6" fmla="*/ 112143 w 3321156"/>
              <a:gd name="connsiteY6" fmla="*/ 447886 h 3015812"/>
              <a:gd name="connsiteX7" fmla="*/ 1359768 w 3321156"/>
              <a:gd name="connsiteY7" fmla="*/ 0 h 3015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1156" h="3015812">
                <a:moveTo>
                  <a:pt x="1359768" y="0"/>
                </a:moveTo>
                <a:cubicBezTo>
                  <a:pt x="2443013" y="0"/>
                  <a:pt x="3321156" y="878143"/>
                  <a:pt x="3321156" y="1961388"/>
                </a:cubicBezTo>
                <a:cubicBezTo>
                  <a:pt x="3321156" y="2299902"/>
                  <a:pt x="3235400" y="2618387"/>
                  <a:pt x="3084427" y="2896302"/>
                </a:cubicBezTo>
                <a:lnTo>
                  <a:pt x="3011823" y="3015812"/>
                </a:lnTo>
                <a:lnTo>
                  <a:pt x="0" y="3015812"/>
                </a:lnTo>
                <a:lnTo>
                  <a:pt x="0" y="549808"/>
                </a:lnTo>
                <a:lnTo>
                  <a:pt x="112143" y="447886"/>
                </a:lnTo>
                <a:cubicBezTo>
                  <a:pt x="451187" y="168082"/>
                  <a:pt x="885848" y="0"/>
                  <a:pt x="135976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xmlns="" id="{561B2B49-7142-4CA8-A929-4671548E6A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394530" y="2496668"/>
            <a:ext cx="3118104" cy="311810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 descr="Απίθανες Ιδέες με κατασκευές από καπάκια μπουκαλιών | Τεχνοτροπίες ...">
            <a:extLst>
              <a:ext uri="{FF2B5EF4-FFF2-40B4-BE49-F238E27FC236}">
                <a16:creationId xmlns:a16="http://schemas.microsoft.com/office/drawing/2014/main" xmlns="" id="{6F961B8F-C974-44F7-AE6E-70FD8600A9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-2"/>
          <a:stretch/>
        </p:blipFill>
        <p:spPr bwMode="auto">
          <a:xfrm>
            <a:off x="3559122" y="2661260"/>
            <a:ext cx="2788920" cy="2788920"/>
          </a:xfrm>
          <a:custGeom>
            <a:avLst/>
            <a:gdLst/>
            <a:ahLst/>
            <a:cxnLst/>
            <a:rect l="l" t="t" r="r" b="b"/>
            <a:pathLst>
              <a:path w="2880360" h="2880360">
                <a:moveTo>
                  <a:pt x="1440180" y="0"/>
                </a:moveTo>
                <a:cubicBezTo>
                  <a:pt x="2235569" y="0"/>
                  <a:pt x="2880360" y="644791"/>
                  <a:pt x="2880360" y="1440180"/>
                </a:cubicBezTo>
                <a:cubicBezTo>
                  <a:pt x="2880360" y="2235569"/>
                  <a:pt x="2235569" y="2880360"/>
                  <a:pt x="1440180" y="2880360"/>
                </a:cubicBezTo>
                <a:cubicBezTo>
                  <a:pt x="644791" y="2880360"/>
                  <a:pt x="0" y="2235569"/>
                  <a:pt x="0" y="1440180"/>
                </a:cubicBezTo>
                <a:cubicBezTo>
                  <a:pt x="0" y="644791"/>
                  <a:pt x="644791" y="0"/>
                  <a:pt x="144018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Ανακύκλωση - Βικιπαίδεια">
            <a:extLst>
              <a:ext uri="{FF2B5EF4-FFF2-40B4-BE49-F238E27FC236}">
                <a16:creationId xmlns:a16="http://schemas.microsoft.com/office/drawing/2014/main" xmlns="" id="{A11FDC17-1382-47C0-AEE9-5573EA922D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77" r="-2" b="4872"/>
          <a:stretch/>
        </p:blipFill>
        <p:spPr bwMode="auto">
          <a:xfrm>
            <a:off x="20" y="10"/>
            <a:ext cx="3967953" cy="3383270"/>
          </a:xfrm>
          <a:custGeom>
            <a:avLst/>
            <a:gdLst/>
            <a:ahLst/>
            <a:cxnLst/>
            <a:rect l="l" t="t" r="r" b="b"/>
            <a:pathLst>
              <a:path w="3967973" h="3383280">
                <a:moveTo>
                  <a:pt x="0" y="0"/>
                </a:moveTo>
                <a:lnTo>
                  <a:pt x="3605273" y="0"/>
                </a:lnTo>
                <a:lnTo>
                  <a:pt x="3704836" y="163887"/>
                </a:lnTo>
                <a:cubicBezTo>
                  <a:pt x="3872651" y="472804"/>
                  <a:pt x="3967973" y="826817"/>
                  <a:pt x="3967973" y="1203093"/>
                </a:cubicBezTo>
                <a:cubicBezTo>
                  <a:pt x="3967973" y="2407177"/>
                  <a:pt x="2991870" y="3383280"/>
                  <a:pt x="1787786" y="3383280"/>
                </a:cubicBezTo>
                <a:cubicBezTo>
                  <a:pt x="1110489" y="3383280"/>
                  <a:pt x="505326" y="3074435"/>
                  <a:pt x="105448" y="2589894"/>
                </a:cubicBezTo>
                <a:lnTo>
                  <a:pt x="0" y="244888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ΜΗΝ πετάτε τα καπάκια από τα Πλαστικά Μπουκάλια. Δείτε 12 ...">
            <a:extLst>
              <a:ext uri="{FF2B5EF4-FFF2-40B4-BE49-F238E27FC236}">
                <a16:creationId xmlns:a16="http://schemas.microsoft.com/office/drawing/2014/main" xmlns="" id="{18FEA5AD-7C65-4958-9165-DE7BED913B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50" r="21056" b="-1"/>
          <a:stretch/>
        </p:blipFill>
        <p:spPr bwMode="auto">
          <a:xfrm>
            <a:off x="0" y="3842187"/>
            <a:ext cx="3155071" cy="2850749"/>
          </a:xfrm>
          <a:custGeom>
            <a:avLst/>
            <a:gdLst/>
            <a:ahLst/>
            <a:cxnLst/>
            <a:rect l="l" t="t" r="r" b="b"/>
            <a:pathLst>
              <a:path w="3155071" h="2850749">
                <a:moveTo>
                  <a:pt x="1358746" y="0"/>
                </a:moveTo>
                <a:cubicBezTo>
                  <a:pt x="2350829" y="0"/>
                  <a:pt x="3155071" y="804242"/>
                  <a:pt x="3155071" y="1796325"/>
                </a:cubicBezTo>
                <a:cubicBezTo>
                  <a:pt x="3155071" y="2168356"/>
                  <a:pt x="3041975" y="2513972"/>
                  <a:pt x="2848287" y="2800668"/>
                </a:cubicBezTo>
                <a:lnTo>
                  <a:pt x="2810837" y="2850749"/>
                </a:lnTo>
                <a:lnTo>
                  <a:pt x="0" y="2850749"/>
                </a:lnTo>
                <a:lnTo>
                  <a:pt x="0" y="623564"/>
                </a:lnTo>
                <a:lnTo>
                  <a:pt x="88552" y="526132"/>
                </a:lnTo>
                <a:cubicBezTo>
                  <a:pt x="413623" y="201061"/>
                  <a:pt x="862705" y="0"/>
                  <a:pt x="135874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35331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BC9EFE1-D8CB-4668-9980-DB108327A7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7CBAE1BD-B8E4-4029-8AA2-C77E4FED98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981266-0C93-4BE7-B99F-32A66F5682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2282" y="1016185"/>
            <a:ext cx="4805996" cy="700073"/>
          </a:xfrm>
        </p:spPr>
        <p:txBody>
          <a:bodyPr anchor="t">
            <a:normAutofit fontScale="90000"/>
          </a:bodyPr>
          <a:lstStyle/>
          <a:p>
            <a:pPr algn="l"/>
            <a:r>
              <a:rPr lang="el-GR" sz="3600" dirty="0">
                <a:solidFill>
                  <a:srgbClr val="000000"/>
                </a:solidFill>
              </a:rPr>
              <a:t>Η </a:t>
            </a:r>
            <a:r>
              <a:rPr lang="el-GR" sz="3600" b="1" dirty="0">
                <a:solidFill>
                  <a:schemeClr val="accent6"/>
                </a:solidFill>
              </a:rPr>
              <a:t>ανακύκλωση</a:t>
            </a:r>
            <a:r>
              <a:rPr lang="el-GR" sz="3600" dirty="0">
                <a:solidFill>
                  <a:srgbClr val="000000"/>
                </a:solidFill>
              </a:rPr>
              <a:t> </a:t>
            </a:r>
            <a:br>
              <a:rPr lang="el-GR" sz="3600" dirty="0">
                <a:solidFill>
                  <a:srgbClr val="000000"/>
                </a:solidFill>
              </a:rPr>
            </a:br>
            <a:endParaRPr lang="el-GR" sz="3600" dirty="0">
              <a:solidFill>
                <a:srgbClr val="000000"/>
              </a:solidFill>
            </a:endParaRPr>
          </a:p>
        </p:txBody>
      </p:sp>
      <p:sp>
        <p:nvSpPr>
          <p:cNvPr id="14" name="Freeform 49">
            <a:extLst>
              <a:ext uri="{FF2B5EF4-FFF2-40B4-BE49-F238E27FC236}">
                <a16:creationId xmlns:a16="http://schemas.microsoft.com/office/drawing/2014/main" xmlns="" id="{77DA6D33-2D62-458C-BF5D-DBF612FD55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ED8CD50-C34E-4AB7-AB8D-BA8F00648E2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l="4893" r="11899" b="-1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xmlns="" id="{725B5637-AB16-49A8-AEE8-57F3C7E7BE2A}"/>
              </a:ext>
            </a:extLst>
          </p:cNvPr>
          <p:cNvSpPr txBox="1">
            <a:spLocks/>
          </p:cNvSpPr>
          <p:nvPr/>
        </p:nvSpPr>
        <p:spPr>
          <a:xfrm>
            <a:off x="6432045" y="1829766"/>
            <a:ext cx="4805996" cy="219359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el-GR" sz="3600" dirty="0">
                <a:solidFill>
                  <a:srgbClr val="000000"/>
                </a:solidFill>
              </a:rPr>
              <a:t>βοηθά στην αποφόρτιση του περιβάλλοντος από μεγάλες ποσότητες αποβλήτων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F105EC34-A1AC-4B3B-AD35-9705DBF75129}"/>
              </a:ext>
            </a:extLst>
          </p:cNvPr>
          <p:cNvSpPr txBox="1">
            <a:spLocks/>
          </p:cNvSpPr>
          <p:nvPr/>
        </p:nvSpPr>
        <p:spPr>
          <a:xfrm>
            <a:off x="6432044" y="3729055"/>
            <a:ext cx="4805996" cy="219359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el-GR" sz="3600" dirty="0"/>
              <a:t>στην προστασία του περιβάλλοντος και της δημόσιας υγείας</a:t>
            </a:r>
            <a:r>
              <a:rPr lang="el-GR" sz="3600" dirty="0">
                <a:solidFill>
                  <a:srgbClr val="000000"/>
                </a:solidFill>
              </a:rPr>
              <a:t/>
            </a:r>
            <a:br>
              <a:rPr lang="el-GR" sz="3600" dirty="0">
                <a:solidFill>
                  <a:srgbClr val="000000"/>
                </a:solidFill>
              </a:rPr>
            </a:br>
            <a:endParaRPr lang="el-GR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307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38</Words>
  <Application>Microsoft Office PowerPoint</Application>
  <PresentationFormat>Custom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Ανακύκλωση είναι η διαδικασία δημιουργίας νέων προϊόντων από ένα προϊόν που έχει εξυπηρετήσει τον αρχικό σκοπό του. </vt:lpstr>
      <vt:lpstr>Η ανακύκλωση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myrto</dc:creator>
  <cp:lastModifiedBy>AGOMOLOKA</cp:lastModifiedBy>
  <cp:revision>1</cp:revision>
  <dcterms:created xsi:type="dcterms:W3CDTF">2020-04-29T16:28:46Z</dcterms:created>
  <dcterms:modified xsi:type="dcterms:W3CDTF">2020-05-03T08:59:10Z</dcterms:modified>
</cp:coreProperties>
</file>