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69" r:id="rId5"/>
    <p:sldId id="270" r:id="rId6"/>
    <p:sldId id="258" r:id="rId7"/>
    <p:sldId id="260" r:id="rId8"/>
    <p:sldId id="266" r:id="rId9"/>
    <p:sldId id="263" r:id="rId10"/>
    <p:sldId id="257" r:id="rId11"/>
    <p:sldId id="261" r:id="rId12"/>
    <p:sldId id="285" r:id="rId13"/>
    <p:sldId id="271" r:id="rId14"/>
    <p:sldId id="287" r:id="rId15"/>
    <p:sldId id="272" r:id="rId16"/>
    <p:sldId id="273" r:id="rId17"/>
    <p:sldId id="274" r:id="rId18"/>
    <p:sldId id="276" r:id="rId19"/>
    <p:sldId id="277" r:id="rId20"/>
    <p:sldId id="278" r:id="rId21"/>
    <p:sldId id="281" r:id="rId22"/>
    <p:sldId id="283" r:id="rId23"/>
    <p:sldId id="286" r:id="rId24"/>
    <p:sldId id="284" r:id="rId25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9900"/>
    <a:srgbClr val="0066FF"/>
    <a:srgbClr val="FF0066"/>
    <a:srgbClr val="800080"/>
    <a:srgbClr val="FF3300"/>
    <a:srgbClr val="3399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95096" autoAdjust="0"/>
  </p:normalViewPr>
  <p:slideViewPr>
    <p:cSldViewPr>
      <p:cViewPr varScale="1">
        <p:scale>
          <a:sx n="81" d="100"/>
          <a:sy n="81" d="100"/>
        </p:scale>
        <p:origin x="152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A58918-68C7-4B04-A66E-A09D347007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96AAD3-B009-487A-BBDA-B5010A1D89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694266-250D-427D-AF06-B7FDA63016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28B08-BB93-4998-8365-44A1114CB59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3606105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43CBCC-55EB-45CC-BBB4-1CCCA82D3C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6522BB-5B2A-4CE5-AC9A-0E1DB4ABF8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05D6B4-2C29-4B75-87B2-497402F29C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9054A-2B8D-4D23-A1D6-AC9C27281D0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2235053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75F799-AFE2-438F-A8CE-9DABD608FB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C43E0D-1CFC-476E-B93D-6860E64A3A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3F3732-0E73-424E-9C9F-0E6013B7D3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9AAEB-20B5-490C-873D-D617D262498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1631029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9DA4B6-2497-445E-848E-04C06041F7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06260E-F54A-47E9-B5A6-E02105170D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AF5F19-471D-4E38-9697-B0CB042D49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7CC51-2D6C-4687-A9CA-68C88045EDE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0056517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28A69E-BF08-4DD9-A08A-3CB5B6A884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05703E-A6F9-44E4-AB25-D73954ADB7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A8EF5C-905E-47EA-AD00-9D31B91BE8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A43E2-4665-4732-8917-D4417198838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118571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8F8352-2A5D-4ECA-BBA7-B28E23B7CC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6A27FF-26E9-41B7-A1D1-13E0237AA1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339214-0B1F-4985-9F49-8AECB807E1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78C10-C002-4196-BD98-5BDE5A2F41B7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913762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711CBE2-A135-4FFA-9C68-B6C8F438BF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EBA2F1A-8B61-4281-A3FD-0AED0FD8F5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AD3AEA7-20E9-4D7C-AEA0-15F675E5A4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A239B-3E5E-459E-B45E-AA315D65509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1494612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0070DB7-A7DD-4233-B6A3-5BB08CF159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40206EA-813C-47C7-A2CF-34B6FAC9FB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98E248E-E633-4CAB-A9DC-1008DE6EBB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43C52-34E0-4BB3-B4B4-1DFBEAD072FC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5721482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66E6328-3F2C-49B6-B32F-F857F314A3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42E0F9A-DB64-447D-90F1-917A94D5CE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DEB42E-E4A9-402D-9A37-7AEEE43307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FDD13-56F9-4C0E-B9E2-280C802DA04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4465451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50C8B1-B9A9-41A8-8F4F-FB1A582D18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2C8B95-84F9-4991-914C-043B364B55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CF8498-65B0-411D-8288-1CFECF1C3E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9FA91-41E0-433E-ACFE-73E16F0BFBD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2975098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38C3BD-33DA-49D0-B741-59B964CCF6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7788CA-F8C3-4CA8-9A06-C2A8DAD9A4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D9772A-6F1F-4BAE-BBEB-219C6EF450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B8A10-CDB8-4686-90E6-F09C52971CF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7838843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5522B20-F8D9-48B8-BD11-BAE45E44A5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8FD23F3-3AA0-4A8E-A777-81DD2539F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15E6C69-D9A5-45B5-9F1C-BAAE332CBA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457EF99-4C24-4879-BD2E-4AD9062B2C1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A92962-38C4-4ACA-8399-8B91C83C42C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F3494A5-DD87-4506-A1A3-9A7B544D603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>
            <a:extLst>
              <a:ext uri="{FF2B5EF4-FFF2-40B4-BE49-F238E27FC236}">
                <a16:creationId xmlns:a16="http://schemas.microsoft.com/office/drawing/2014/main" id="{AFBE6CD2-9847-49C3-AC83-6CAADB5B75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275" y="549275"/>
            <a:ext cx="6156325" cy="1949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4 Marco">
            <a:extLst>
              <a:ext uri="{FF2B5EF4-FFF2-40B4-BE49-F238E27FC236}">
                <a16:creationId xmlns:a16="http://schemas.microsoft.com/office/drawing/2014/main" id="{10D1F73F-4425-4E1F-BBF3-EBABF3728EE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054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987320E1-2F3D-43EF-8350-25FC3A7CCD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478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101" name="Picture 53" descr="http://openclipart.org/image/800px/svg_to_png/28521/jean_victor_balin_locotoy.png">
            <a:extLst>
              <a:ext uri="{FF2B5EF4-FFF2-40B4-BE49-F238E27FC236}">
                <a16:creationId xmlns:a16="http://schemas.microsoft.com/office/drawing/2014/main" id="{89C65F43-B9D3-4B0D-80D5-F2B181FF2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9925" y="2652713"/>
            <a:ext cx="7620000" cy="3933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056" name="7 Grupo">
            <a:extLst>
              <a:ext uri="{FF2B5EF4-FFF2-40B4-BE49-F238E27FC236}">
                <a16:creationId xmlns:a16="http://schemas.microsoft.com/office/drawing/2014/main" id="{6BBAC8A9-66C3-494E-A370-E9C02D1FB92E}"/>
              </a:ext>
            </a:extLst>
          </p:cNvPr>
          <p:cNvGrpSpPr>
            <a:grpSpLocks/>
          </p:cNvGrpSpPr>
          <p:nvPr/>
        </p:nvGrpSpPr>
        <p:grpSpPr bwMode="auto">
          <a:xfrm>
            <a:off x="5668963" y="2811463"/>
            <a:ext cx="1960562" cy="1960562"/>
            <a:chOff x="5668932" y="2811184"/>
            <a:chExt cx="1960713" cy="1960714"/>
          </a:xfrm>
        </p:grpSpPr>
        <p:pic>
          <p:nvPicPr>
            <p:cNvPr id="2105" name="Picture 57" descr="http://www.how-to-draw-funny-cartoons.com/image-files/cartoon-ball-003.jpg">
              <a:extLst>
                <a:ext uri="{FF2B5EF4-FFF2-40B4-BE49-F238E27FC236}">
                  <a16:creationId xmlns:a16="http://schemas.microsoft.com/office/drawing/2014/main" id="{B6175FF0-FF19-4A86-B19A-E7ABD8A1D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668932" y="2811184"/>
              <a:ext cx="1960713" cy="196071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3 Elipse">
              <a:extLst>
                <a:ext uri="{FF2B5EF4-FFF2-40B4-BE49-F238E27FC236}">
                  <a16:creationId xmlns:a16="http://schemas.microsoft.com/office/drawing/2014/main" id="{4CCE695B-A152-4882-888B-CE68C70F9342}"/>
                </a:ext>
              </a:extLst>
            </p:cNvPr>
            <p:cNvSpPr/>
            <p:nvPr/>
          </p:nvSpPr>
          <p:spPr>
            <a:xfrm>
              <a:off x="6300806" y="3212852"/>
              <a:ext cx="503276" cy="360391"/>
            </a:xfrm>
            <a:prstGeom prst="ellipse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pic>
        <p:nvPicPr>
          <p:cNvPr id="10" name="9 Imagen">
            <a:extLst>
              <a:ext uri="{FF2B5EF4-FFF2-40B4-BE49-F238E27FC236}">
                <a16:creationId xmlns:a16="http://schemas.microsoft.com/office/drawing/2014/main" id="{61EADE0D-0484-4E5C-8A03-3579E0C2C0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7825223" y="5451840"/>
            <a:ext cx="1551187" cy="712817"/>
          </a:xfrm>
          <a:prstGeom prst="rect">
            <a:avLst/>
          </a:prstGeom>
        </p:spPr>
      </p:pic>
    </p:spTree>
  </p:cSld>
  <p:clrMapOvr>
    <a:masterClrMapping/>
  </p:clrMapOvr>
  <p:transition spd="med">
    <p:fade/>
    <p:sndAc>
      <p:stSnd>
        <p:snd r:embed="rId2" name="TOY (noun) definition and synonyms Macmillan Dictionar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o">
            <a:extLst>
              <a:ext uri="{FF2B5EF4-FFF2-40B4-BE49-F238E27FC236}">
                <a16:creationId xmlns:a16="http://schemas.microsoft.com/office/drawing/2014/main" id="{0FA8CF3B-13F1-4082-8A25-3FD20C95EAE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1269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FFD23AE3-38BE-4D01-B67C-FC5A912D51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478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1436E102-DB0A-4805-A4C8-FA635AFE1951}"/>
              </a:ext>
            </a:extLst>
          </p:cNvPr>
          <p:cNvSpPr txBox="1"/>
          <p:nvPr/>
        </p:nvSpPr>
        <p:spPr>
          <a:xfrm>
            <a:off x="1979712" y="764704"/>
            <a:ext cx="5328592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76200" prstMaterial="dkEdge">
              <a:bevelT w="190500" h="25400" prst="coolSlant"/>
              <a:bevelB w="146050"/>
              <a:contourClr>
                <a:schemeClr val="bg1"/>
              </a:contourClr>
            </a:sp3d>
          </a:bodyPr>
          <a:lstStyle/>
          <a:p>
            <a:pPr algn="ctr" eaLnBrk="1" hangingPunct="1">
              <a:defRPr/>
            </a:pPr>
            <a:r>
              <a:rPr lang="es-ES_tradnl" sz="88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ROBOLD" pitchFamily="2" charset="0"/>
              </a:rPr>
              <a:t>BALL</a:t>
            </a:r>
            <a:endParaRPr lang="es-ES" sz="8800" b="1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ROBOLD" pitchFamily="2" charset="0"/>
            </a:endParaRPr>
          </a:p>
        </p:txBody>
      </p:sp>
      <p:pic>
        <p:nvPicPr>
          <p:cNvPr id="10" name="Picture 59" descr="http://vector.me/files/images/1/4/149092/red_blue_yellow_beach_cartoon_ball_free_balls_beachball_game_play_ocean.jpg">
            <a:extLst>
              <a:ext uri="{FF2B5EF4-FFF2-40B4-BE49-F238E27FC236}">
                <a16:creationId xmlns:a16="http://schemas.microsoft.com/office/drawing/2014/main" id="{61B23D5D-AA80-4B69-AA50-AB0DA54FC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0500" y="2500313"/>
            <a:ext cx="3641725" cy="362426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med">
    <p:fade/>
    <p:sndAc>
      <p:stSnd>
        <p:snd r:embed="rId2" name="BALL (noun) definition and synonyms Macmillan Dictionar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o">
            <a:extLst>
              <a:ext uri="{FF2B5EF4-FFF2-40B4-BE49-F238E27FC236}">
                <a16:creationId xmlns:a16="http://schemas.microsoft.com/office/drawing/2014/main" id="{025535AA-2645-4B3E-B12C-93DC1330E7D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solidFill>
            <a:srgbClr val="3399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2293" name="AutoShape 41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E1B9BBA2-E857-4D66-A167-9461C0F50F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4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194796FD-B280-4247-A112-C236A637B9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478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B57030C3-265B-4813-A5A2-7D26CA395482}"/>
              </a:ext>
            </a:extLst>
          </p:cNvPr>
          <p:cNvSpPr txBox="1"/>
          <p:nvPr/>
        </p:nvSpPr>
        <p:spPr>
          <a:xfrm>
            <a:off x="2627784" y="764704"/>
            <a:ext cx="3888432" cy="129614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76200" prstMaterial="dkEdge">
              <a:bevelT w="190500" h="25400" prst="coolSlant"/>
              <a:bevelB w="146050"/>
              <a:contourClr>
                <a:schemeClr val="bg1"/>
              </a:contourClr>
            </a:sp3d>
          </a:bodyPr>
          <a:lstStyle/>
          <a:p>
            <a:pPr algn="ctr" eaLnBrk="1" hangingPunct="1">
              <a:defRPr/>
            </a:pPr>
            <a:r>
              <a:rPr lang="es-ES_tradnl" sz="88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ROBOLD" pitchFamily="2" charset="0"/>
              </a:rPr>
              <a:t>KITE</a:t>
            </a:r>
            <a:endParaRPr lang="es-ES" sz="8800" b="1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ROBOLD" pitchFamily="2" charset="0"/>
            </a:endParaRPr>
          </a:p>
        </p:txBody>
      </p:sp>
      <p:pic>
        <p:nvPicPr>
          <p:cNvPr id="31746" name="Picture 2" descr="http://www.clipartlord.com/wp-content/uploads/2013/04/kite.png">
            <a:extLst>
              <a:ext uri="{FF2B5EF4-FFF2-40B4-BE49-F238E27FC236}">
                <a16:creationId xmlns:a16="http://schemas.microsoft.com/office/drawing/2014/main" id="{1515B953-BFA5-42F6-9DA2-64C87785D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849120">
            <a:off x="2644775" y="2063750"/>
            <a:ext cx="3384550" cy="4497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  <p:sndAc>
      <p:stSnd>
        <p:snd r:embed="rId2" name="KITE (noun) definition and synonyms Macmillan Dictionar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o">
            <a:extLst>
              <a:ext uri="{FF2B5EF4-FFF2-40B4-BE49-F238E27FC236}">
                <a16:creationId xmlns:a16="http://schemas.microsoft.com/office/drawing/2014/main" id="{396F644C-FA9E-45DB-8B33-B0A95F401A3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solidFill>
            <a:srgbClr val="0066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3317" name="AutoShape 41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6733CCCC-8FE8-4544-91DE-B7E0A7158A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8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5FF825ED-B06A-4A0F-AD1C-5123B63DA4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478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3012" name="Picture 4" descr="http://pics.livejournal.com/fintraining/pic/00082zfk/s640x480">
            <a:extLst>
              <a:ext uri="{FF2B5EF4-FFF2-40B4-BE49-F238E27FC236}">
                <a16:creationId xmlns:a16="http://schemas.microsoft.com/office/drawing/2014/main" id="{126B4307-266C-40DC-BA0D-1756A792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7750" y="2184400"/>
            <a:ext cx="4030663" cy="3765550"/>
          </a:xfrm>
          <a:prstGeom prst="rect">
            <a:avLst/>
          </a:prstGeom>
          <a:noFill/>
          <a:effectLst>
            <a:outerShdw blurRad="76200" dist="508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1" name="10 CuadroTexto">
            <a:extLst>
              <a:ext uri="{FF2B5EF4-FFF2-40B4-BE49-F238E27FC236}">
                <a16:creationId xmlns:a16="http://schemas.microsoft.com/office/drawing/2014/main" id="{4AC58CD7-37AD-4367-8E1D-6C8381231CA2}"/>
              </a:ext>
            </a:extLst>
          </p:cNvPr>
          <p:cNvSpPr txBox="1"/>
          <p:nvPr/>
        </p:nvSpPr>
        <p:spPr>
          <a:xfrm>
            <a:off x="755576" y="908720"/>
            <a:ext cx="7776864" cy="864096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76200" prstMaterial="dkEdge">
              <a:bevelT w="190500" h="25400" prst="coolSlant"/>
              <a:bevelB w="146050"/>
              <a:contourClr>
                <a:schemeClr val="bg1"/>
              </a:contourClr>
            </a:sp3d>
          </a:bodyPr>
          <a:lstStyle/>
          <a:p>
            <a:pPr algn="ctr" eaLnBrk="1" hangingPunct="1">
              <a:defRPr/>
            </a:pPr>
            <a:r>
              <a:rPr lang="es-ES_tradnl" sz="60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ROBOLD" pitchFamily="2" charset="0"/>
              </a:rPr>
              <a:t>BUILDING BLOCKS</a:t>
            </a:r>
            <a:endParaRPr lang="es-ES" sz="6000" b="1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ROBOLD" pitchFamily="2" charset="0"/>
            </a:endParaRPr>
          </a:p>
        </p:txBody>
      </p:sp>
    </p:spTree>
  </p:cSld>
  <p:clrMapOvr>
    <a:masterClrMapping/>
  </p:clrMapOvr>
  <p:transition spd="med">
    <p:fade/>
    <p:sndAc>
      <p:stSnd>
        <p:snd r:embed="rId2" name="BUILDING BLOCK (noun) definition and synonyms Macmillan Di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3CEA400-C490-499E-86E9-78CA820887DB}"/>
              </a:ext>
            </a:extLst>
          </p:cNvPr>
          <p:cNvSpPr/>
          <p:nvPr/>
        </p:nvSpPr>
        <p:spPr>
          <a:xfrm>
            <a:off x="7596336" y="5589240"/>
            <a:ext cx="1080120" cy="865548"/>
          </a:xfrm>
          <a:prstGeom prst="rightArrow">
            <a:avLst>
              <a:gd name="adj1" fmla="val 63721"/>
              <a:gd name="adj2" fmla="val 500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o">
            <a:extLst>
              <a:ext uri="{FF2B5EF4-FFF2-40B4-BE49-F238E27FC236}">
                <a16:creationId xmlns:a16="http://schemas.microsoft.com/office/drawing/2014/main" id="{FABEC30B-5DAA-439B-B757-87240C18AD7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4344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5FA22F0A-97BB-4EFC-AF46-CD05EFCB49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478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6B3A247E-8425-4701-91D4-D02E7C81DD3A}"/>
              </a:ext>
            </a:extLst>
          </p:cNvPr>
          <p:cNvSpPr txBox="1"/>
          <p:nvPr/>
        </p:nvSpPr>
        <p:spPr>
          <a:xfrm>
            <a:off x="827584" y="1484784"/>
            <a:ext cx="7488832" cy="3168352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76200" prstMaterial="dkEdge">
              <a:bevelT w="190500" h="25400" prst="coolSlant"/>
              <a:bevelB w="146050"/>
              <a:contourClr>
                <a:schemeClr val="bg1"/>
              </a:contourClr>
            </a:sp3d>
          </a:bodyPr>
          <a:lstStyle/>
          <a:p>
            <a:pPr algn="ctr" eaLnBrk="1" hangingPunct="1">
              <a:defRPr/>
            </a:pPr>
            <a:r>
              <a:rPr lang="es-ES_tradnl" sz="60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ROBOLD" pitchFamily="2" charset="0"/>
              </a:rPr>
              <a:t>GUESS </a:t>
            </a:r>
          </a:p>
          <a:p>
            <a:pPr algn="ctr" eaLnBrk="1" hangingPunct="1">
              <a:defRPr/>
            </a:pPr>
            <a:r>
              <a:rPr lang="es-ES_tradnl" sz="60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ROBOLD" pitchFamily="2" charset="0"/>
              </a:rPr>
              <a:t>THE TOY</a:t>
            </a:r>
            <a:endParaRPr lang="es-ES" sz="6000" b="1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ROBOLD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439A7BA-7DBF-4AE4-AC8E-F50A155B1E51}"/>
              </a:ext>
            </a:extLst>
          </p:cNvPr>
          <p:cNvSpPr/>
          <p:nvPr/>
        </p:nvSpPr>
        <p:spPr>
          <a:xfrm>
            <a:off x="7596336" y="5589240"/>
            <a:ext cx="1080120" cy="865548"/>
          </a:xfrm>
          <a:prstGeom prst="rightArrow">
            <a:avLst>
              <a:gd name="adj1" fmla="val 63721"/>
              <a:gd name="adj2" fmla="val 500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o">
            <a:extLst>
              <a:ext uri="{FF2B5EF4-FFF2-40B4-BE49-F238E27FC236}">
                <a16:creationId xmlns:a16="http://schemas.microsoft.com/office/drawing/2014/main" id="{2B1B46E1-A918-429F-BC4D-54EC3792DF0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5368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263B5DD8-8ED6-409D-873F-D38389B8F6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478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0964" name="Picture 4" descr="https://sphotos-b.xx.fbcdn.net/hphotos-prn2/s720x720/969409_405660706208521_2056122807_n.jpg">
            <a:extLst>
              <a:ext uri="{FF2B5EF4-FFF2-40B4-BE49-F238E27FC236}">
                <a16:creationId xmlns:a16="http://schemas.microsoft.com/office/drawing/2014/main" id="{60E62917-3D53-463A-9049-B9F0ED139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59038" y="1549400"/>
            <a:ext cx="4441825" cy="47371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" name="1 CuadroTexto">
            <a:extLst>
              <a:ext uri="{FF2B5EF4-FFF2-40B4-BE49-F238E27FC236}">
                <a16:creationId xmlns:a16="http://schemas.microsoft.com/office/drawing/2014/main" id="{A43B4F4F-99D5-4C15-978F-3F1CAB2C1373}"/>
              </a:ext>
            </a:extLst>
          </p:cNvPr>
          <p:cNvSpPr txBox="1"/>
          <p:nvPr/>
        </p:nvSpPr>
        <p:spPr>
          <a:xfrm>
            <a:off x="900113" y="620713"/>
            <a:ext cx="75596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kids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are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riding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their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___________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DB7E6AB8-48B5-4C48-9F4C-53A90ACAB355}"/>
              </a:ext>
            </a:extLst>
          </p:cNvPr>
          <p:cNvSpPr txBox="1"/>
          <p:nvPr/>
        </p:nvSpPr>
        <p:spPr>
          <a:xfrm>
            <a:off x="5292725" y="404813"/>
            <a:ext cx="22002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_tradnl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bicycles</a:t>
            </a:r>
            <a:endParaRPr lang="es-E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14 Rectángulo redondeado">
            <a:extLst>
              <a:ext uri="{FF2B5EF4-FFF2-40B4-BE49-F238E27FC236}">
                <a16:creationId xmlns:a16="http://schemas.microsoft.com/office/drawing/2014/main" id="{887CA2BF-204D-4266-8414-EF737B63494D}"/>
              </a:ext>
            </a:extLst>
          </p:cNvPr>
          <p:cNvSpPr/>
          <p:nvPr/>
        </p:nvSpPr>
        <p:spPr>
          <a:xfrm>
            <a:off x="7596336" y="5661248"/>
            <a:ext cx="1001956" cy="6480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0">
    <p:fade/>
    <p:sndAc>
      <p:stSnd>
        <p:snd r:embed="rId2" name="BICYCLE (noun) definition and synonyms Macmillan Dictionary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769E03D-2008-4C36-ACD5-C364FFCFC33C}"/>
              </a:ext>
            </a:extLst>
          </p:cNvPr>
          <p:cNvSpPr/>
          <p:nvPr/>
        </p:nvSpPr>
        <p:spPr>
          <a:xfrm>
            <a:off x="7596336" y="5589240"/>
            <a:ext cx="1080120" cy="865548"/>
          </a:xfrm>
          <a:prstGeom prst="rightArrow">
            <a:avLst>
              <a:gd name="adj1" fmla="val 63721"/>
              <a:gd name="adj2" fmla="val 500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o">
            <a:extLst>
              <a:ext uri="{FF2B5EF4-FFF2-40B4-BE49-F238E27FC236}">
                <a16:creationId xmlns:a16="http://schemas.microsoft.com/office/drawing/2014/main" id="{DDE11370-2C8E-44E2-802E-25473667C27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6392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B2746D27-36F7-4DA2-A4A2-EC54B28849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478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7997E0BF-E082-4F8C-AF32-BB9E9F4038F0}"/>
              </a:ext>
            </a:extLst>
          </p:cNvPr>
          <p:cNvSpPr txBox="1"/>
          <p:nvPr/>
        </p:nvSpPr>
        <p:spPr>
          <a:xfrm>
            <a:off x="900113" y="620713"/>
            <a:ext cx="7559675" cy="5191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_tradnl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kid is playing with an _____________</a:t>
            </a:r>
            <a:endParaRPr lang="es-ES" sz="28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B1C1CAC7-716F-4992-A697-B6626E096432}"/>
              </a:ext>
            </a:extLst>
          </p:cNvPr>
          <p:cNvSpPr txBox="1"/>
          <p:nvPr/>
        </p:nvSpPr>
        <p:spPr>
          <a:xfrm>
            <a:off x="5364163" y="411163"/>
            <a:ext cx="2592387" cy="6413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_tradnl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aeroplane</a:t>
            </a:r>
            <a:endParaRPr lang="es-E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" name="14 Rectángulo redondeado">
            <a:extLst>
              <a:ext uri="{FF2B5EF4-FFF2-40B4-BE49-F238E27FC236}">
                <a16:creationId xmlns:a16="http://schemas.microsoft.com/office/drawing/2014/main" id="{401DA75A-F80D-4ACC-9792-F940AB6BB0AF}"/>
              </a:ext>
            </a:extLst>
          </p:cNvPr>
          <p:cNvSpPr/>
          <p:nvPr/>
        </p:nvSpPr>
        <p:spPr>
          <a:xfrm>
            <a:off x="7596336" y="5661248"/>
            <a:ext cx="1001956" cy="6480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98" name="Picture 2" descr="http://www.netzblick-ak.de/images/jugendlicher.gif">
            <a:extLst>
              <a:ext uri="{FF2B5EF4-FFF2-40B4-BE49-F238E27FC236}">
                <a16:creationId xmlns:a16="http://schemas.microsoft.com/office/drawing/2014/main" id="{9A250441-7AA2-42F1-9F72-BE1B7E6C0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1700213"/>
            <a:ext cx="469265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  <p:sndAc>
      <p:stSnd>
        <p:snd r:embed="rId2" name="AEROPLANE (noun) definition and synonyms Macmillan Dictionar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21E9FEE-FC66-4A66-BE97-5F189376252C}"/>
              </a:ext>
            </a:extLst>
          </p:cNvPr>
          <p:cNvSpPr/>
          <p:nvPr/>
        </p:nvSpPr>
        <p:spPr>
          <a:xfrm>
            <a:off x="7596336" y="5589240"/>
            <a:ext cx="1080120" cy="865548"/>
          </a:xfrm>
          <a:prstGeom prst="rightArrow">
            <a:avLst>
              <a:gd name="adj1" fmla="val 63721"/>
              <a:gd name="adj2" fmla="val 500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o">
            <a:extLst>
              <a:ext uri="{FF2B5EF4-FFF2-40B4-BE49-F238E27FC236}">
                <a16:creationId xmlns:a16="http://schemas.microsoft.com/office/drawing/2014/main" id="{2C42731F-6CD9-450F-8B6E-CBFA37396A8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7416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1CCF6C3E-B52E-4BF7-BD1F-DAAF88F23B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478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0B850286-5677-47BC-B5F7-4A90B1FCE7F1}"/>
              </a:ext>
            </a:extLst>
          </p:cNvPr>
          <p:cNvSpPr txBox="1"/>
          <p:nvPr/>
        </p:nvSpPr>
        <p:spPr>
          <a:xfrm>
            <a:off x="900113" y="620713"/>
            <a:ext cx="75596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This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boy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is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playing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with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 ___________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C9995E0D-9687-4549-8B72-277C2EF181A3}"/>
              </a:ext>
            </a:extLst>
          </p:cNvPr>
          <p:cNvSpPr txBox="1"/>
          <p:nvPr/>
        </p:nvSpPr>
        <p:spPr>
          <a:xfrm>
            <a:off x="5508625" y="479425"/>
            <a:ext cx="18002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_tradn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car</a:t>
            </a:r>
            <a:endParaRPr lang="es-E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14 Rectángulo redondeado">
            <a:extLst>
              <a:ext uri="{FF2B5EF4-FFF2-40B4-BE49-F238E27FC236}">
                <a16:creationId xmlns:a16="http://schemas.microsoft.com/office/drawing/2014/main" id="{44CC8958-9D0E-4914-A2C4-B32DB4D370C1}"/>
              </a:ext>
            </a:extLst>
          </p:cNvPr>
          <p:cNvSpPr/>
          <p:nvPr/>
        </p:nvSpPr>
        <p:spPr>
          <a:xfrm>
            <a:off x="7596336" y="5661248"/>
            <a:ext cx="1001956" cy="6480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422" name="9 Grupo">
            <a:extLst>
              <a:ext uri="{FF2B5EF4-FFF2-40B4-BE49-F238E27FC236}">
                <a16:creationId xmlns:a16="http://schemas.microsoft.com/office/drawing/2014/main" id="{546DA20F-6741-4561-B6C1-725FE1E144EB}"/>
              </a:ext>
            </a:extLst>
          </p:cNvPr>
          <p:cNvGrpSpPr>
            <a:grpSpLocks/>
          </p:cNvGrpSpPr>
          <p:nvPr/>
        </p:nvGrpSpPr>
        <p:grpSpPr bwMode="auto">
          <a:xfrm>
            <a:off x="4605338" y="4437063"/>
            <a:ext cx="2014537" cy="1430337"/>
            <a:chOff x="1299889" y="2204865"/>
            <a:chExt cx="6007975" cy="3662536"/>
          </a:xfrm>
        </p:grpSpPr>
        <p:pic>
          <p:nvPicPr>
            <p:cNvPr id="11" name="Picture 2" descr="http://dibuteca.estaticos.net/dibujos/pintados/2011005/3de2fc822c91c707a16918d2e549e0f3.png">
              <a:extLst>
                <a:ext uri="{FF2B5EF4-FFF2-40B4-BE49-F238E27FC236}">
                  <a16:creationId xmlns:a16="http://schemas.microsoft.com/office/drawing/2014/main" id="{4AE4A925-C5D7-4A65-A99F-A78782434F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/>
            <a:srcRect t="9777" b="24723"/>
            <a:stretch/>
          </p:blipFill>
          <p:spPr bwMode="auto">
            <a:xfrm>
              <a:off x="1299889" y="2204865"/>
              <a:ext cx="6007975" cy="3662536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2" name="11 Forma libre">
              <a:extLst>
                <a:ext uri="{FF2B5EF4-FFF2-40B4-BE49-F238E27FC236}">
                  <a16:creationId xmlns:a16="http://schemas.microsoft.com/office/drawing/2014/main" id="{EBC4850A-CC8E-4870-98B9-26E13DBA6DFD}"/>
                </a:ext>
              </a:extLst>
            </p:cNvPr>
            <p:cNvSpPr/>
            <p:nvPr/>
          </p:nvSpPr>
          <p:spPr>
            <a:xfrm>
              <a:off x="2161553" y="3603214"/>
              <a:ext cx="1283026" cy="1130061"/>
            </a:xfrm>
            <a:custGeom>
              <a:avLst/>
              <a:gdLst>
                <a:gd name="connsiteX0" fmla="*/ 827411 w 1283655"/>
                <a:gd name="connsiteY0" fmla="*/ 45720 h 1130746"/>
                <a:gd name="connsiteX1" fmla="*/ 522611 w 1283655"/>
                <a:gd name="connsiteY1" fmla="*/ 243840 h 1130746"/>
                <a:gd name="connsiteX2" fmla="*/ 271151 w 1283655"/>
                <a:gd name="connsiteY2" fmla="*/ 533400 h 1130746"/>
                <a:gd name="connsiteX3" fmla="*/ 19691 w 1283655"/>
                <a:gd name="connsiteY3" fmla="*/ 937260 h 1130746"/>
                <a:gd name="connsiteX4" fmla="*/ 65411 w 1283655"/>
                <a:gd name="connsiteY4" fmla="*/ 1120140 h 1130746"/>
                <a:gd name="connsiteX5" fmla="*/ 454031 w 1283655"/>
                <a:gd name="connsiteY5" fmla="*/ 640080 h 1130746"/>
                <a:gd name="connsiteX6" fmla="*/ 880751 w 1283655"/>
                <a:gd name="connsiteY6" fmla="*/ 281940 h 1130746"/>
                <a:gd name="connsiteX7" fmla="*/ 1185551 w 1283655"/>
                <a:gd name="connsiteY7" fmla="*/ 167640 h 1130746"/>
                <a:gd name="connsiteX8" fmla="*/ 1276991 w 1283655"/>
                <a:gd name="connsiteY8" fmla="*/ 30480 h 1130746"/>
                <a:gd name="connsiteX9" fmla="*/ 1033151 w 1283655"/>
                <a:gd name="connsiteY9" fmla="*/ 0 h 1130746"/>
                <a:gd name="connsiteX10" fmla="*/ 911231 w 1283655"/>
                <a:gd name="connsiteY10" fmla="*/ 30480 h 1130746"/>
                <a:gd name="connsiteX11" fmla="*/ 827411 w 1283655"/>
                <a:gd name="connsiteY11" fmla="*/ 45720 h 113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3655" h="1130746">
                  <a:moveTo>
                    <a:pt x="827411" y="45720"/>
                  </a:moveTo>
                  <a:cubicBezTo>
                    <a:pt x="762641" y="81280"/>
                    <a:pt x="615321" y="162560"/>
                    <a:pt x="522611" y="243840"/>
                  </a:cubicBezTo>
                  <a:cubicBezTo>
                    <a:pt x="429901" y="325120"/>
                    <a:pt x="354971" y="417830"/>
                    <a:pt x="271151" y="533400"/>
                  </a:cubicBezTo>
                  <a:cubicBezTo>
                    <a:pt x="187331" y="648970"/>
                    <a:pt x="53981" y="839470"/>
                    <a:pt x="19691" y="937260"/>
                  </a:cubicBezTo>
                  <a:cubicBezTo>
                    <a:pt x="-14599" y="1035050"/>
                    <a:pt x="-6979" y="1169670"/>
                    <a:pt x="65411" y="1120140"/>
                  </a:cubicBezTo>
                  <a:cubicBezTo>
                    <a:pt x="137801" y="1070610"/>
                    <a:pt x="318141" y="779780"/>
                    <a:pt x="454031" y="640080"/>
                  </a:cubicBezTo>
                  <a:cubicBezTo>
                    <a:pt x="589921" y="500380"/>
                    <a:pt x="758831" y="360680"/>
                    <a:pt x="880751" y="281940"/>
                  </a:cubicBezTo>
                  <a:cubicBezTo>
                    <a:pt x="1002671" y="203200"/>
                    <a:pt x="1119511" y="209550"/>
                    <a:pt x="1185551" y="167640"/>
                  </a:cubicBezTo>
                  <a:cubicBezTo>
                    <a:pt x="1251591" y="125730"/>
                    <a:pt x="1302391" y="58420"/>
                    <a:pt x="1276991" y="30480"/>
                  </a:cubicBezTo>
                  <a:cubicBezTo>
                    <a:pt x="1251591" y="2540"/>
                    <a:pt x="1094111" y="0"/>
                    <a:pt x="1033151" y="0"/>
                  </a:cubicBezTo>
                  <a:cubicBezTo>
                    <a:pt x="972191" y="0"/>
                    <a:pt x="944251" y="21590"/>
                    <a:pt x="911231" y="30480"/>
                  </a:cubicBezTo>
                  <a:cubicBezTo>
                    <a:pt x="878211" y="39370"/>
                    <a:pt x="892181" y="10160"/>
                    <a:pt x="827411" y="45720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4" name="13 Forma libre">
              <a:extLst>
                <a:ext uri="{FF2B5EF4-FFF2-40B4-BE49-F238E27FC236}">
                  <a16:creationId xmlns:a16="http://schemas.microsoft.com/office/drawing/2014/main" id="{AB6CD7A1-7D02-461B-A6E5-8F2E83A13A2C}"/>
                </a:ext>
              </a:extLst>
            </p:cNvPr>
            <p:cNvSpPr/>
            <p:nvPr/>
          </p:nvSpPr>
          <p:spPr>
            <a:xfrm>
              <a:off x="3799662" y="2534126"/>
              <a:ext cx="918477" cy="276418"/>
            </a:xfrm>
            <a:custGeom>
              <a:avLst/>
              <a:gdLst>
                <a:gd name="connsiteX0" fmla="*/ 720356 w 918191"/>
                <a:gd name="connsiteY0" fmla="*/ 4599 h 276747"/>
                <a:gd name="connsiteX1" fmla="*/ 308876 w 918191"/>
                <a:gd name="connsiteY1" fmla="*/ 80799 h 276747"/>
                <a:gd name="connsiteX2" fmla="*/ 11696 w 918191"/>
                <a:gd name="connsiteY2" fmla="*/ 187479 h 276747"/>
                <a:gd name="connsiteX3" fmla="*/ 80276 w 918191"/>
                <a:gd name="connsiteY3" fmla="*/ 263679 h 276747"/>
                <a:gd name="connsiteX4" fmla="*/ 270776 w 918191"/>
                <a:gd name="connsiteY4" fmla="*/ 263679 h 276747"/>
                <a:gd name="connsiteX5" fmla="*/ 506996 w 918191"/>
                <a:gd name="connsiteY5" fmla="*/ 134139 h 276747"/>
                <a:gd name="connsiteX6" fmla="*/ 842276 w 918191"/>
                <a:gd name="connsiteY6" fmla="*/ 57939 h 276747"/>
                <a:gd name="connsiteX7" fmla="*/ 910856 w 918191"/>
                <a:gd name="connsiteY7" fmla="*/ 12219 h 276747"/>
                <a:gd name="connsiteX8" fmla="*/ 720356 w 918191"/>
                <a:gd name="connsiteY8" fmla="*/ 4599 h 27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8191" h="276747">
                  <a:moveTo>
                    <a:pt x="720356" y="4599"/>
                  </a:moveTo>
                  <a:cubicBezTo>
                    <a:pt x="620026" y="16029"/>
                    <a:pt x="426986" y="50319"/>
                    <a:pt x="308876" y="80799"/>
                  </a:cubicBezTo>
                  <a:cubicBezTo>
                    <a:pt x="190766" y="111279"/>
                    <a:pt x="49796" y="156999"/>
                    <a:pt x="11696" y="187479"/>
                  </a:cubicBezTo>
                  <a:cubicBezTo>
                    <a:pt x="-26404" y="217959"/>
                    <a:pt x="37096" y="250979"/>
                    <a:pt x="80276" y="263679"/>
                  </a:cubicBezTo>
                  <a:cubicBezTo>
                    <a:pt x="123456" y="276379"/>
                    <a:pt x="199656" y="285269"/>
                    <a:pt x="270776" y="263679"/>
                  </a:cubicBezTo>
                  <a:cubicBezTo>
                    <a:pt x="341896" y="242089"/>
                    <a:pt x="411746" y="168429"/>
                    <a:pt x="506996" y="134139"/>
                  </a:cubicBezTo>
                  <a:cubicBezTo>
                    <a:pt x="602246" y="99849"/>
                    <a:pt x="774966" y="78259"/>
                    <a:pt x="842276" y="57939"/>
                  </a:cubicBezTo>
                  <a:cubicBezTo>
                    <a:pt x="909586" y="37619"/>
                    <a:pt x="931176" y="18569"/>
                    <a:pt x="910856" y="12219"/>
                  </a:cubicBezTo>
                  <a:cubicBezTo>
                    <a:pt x="890536" y="5869"/>
                    <a:pt x="820686" y="-6831"/>
                    <a:pt x="720356" y="4599"/>
                  </a:cubicBezTo>
                  <a:close/>
                </a:path>
              </a:pathLst>
            </a:custGeom>
            <a:solidFill>
              <a:schemeClr val="bg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pic>
        <p:nvPicPr>
          <p:cNvPr id="44034" name="Picture 2" descr="http://www.educima.com/imagen-jugar-con-coche-dm20935.jpg">
            <a:extLst>
              <a:ext uri="{FF2B5EF4-FFF2-40B4-BE49-F238E27FC236}">
                <a16:creationId xmlns:a16="http://schemas.microsoft.com/office/drawing/2014/main" id="{A35E1873-14CF-458A-813B-8C3202A52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9706" r="30254"/>
          <a:stretch/>
        </p:blipFill>
        <p:spPr bwMode="auto">
          <a:xfrm>
            <a:off x="1908175" y="1247775"/>
            <a:ext cx="4289425" cy="5057775"/>
          </a:xfrm>
          <a:prstGeom prst="rect">
            <a:avLst/>
          </a:prstGeom>
          <a:noFill/>
          <a:effectLst>
            <a:outerShdw blurRad="76200" dist="2286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med">
    <p:fade/>
    <p:sndAc>
      <p:stSnd>
        <p:snd r:embed="rId2" name="CAR (noun) definition and synonyms Macmillan Dictionary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D156861-34BE-4738-A647-B198169EE100}"/>
              </a:ext>
            </a:extLst>
          </p:cNvPr>
          <p:cNvSpPr/>
          <p:nvPr/>
        </p:nvSpPr>
        <p:spPr>
          <a:xfrm>
            <a:off x="7596336" y="5589240"/>
            <a:ext cx="1080120" cy="865548"/>
          </a:xfrm>
          <a:prstGeom prst="rightArrow">
            <a:avLst>
              <a:gd name="adj1" fmla="val 63721"/>
              <a:gd name="adj2" fmla="val 500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53" descr="http://openclipart.org/image/800px/svg_to_png/28521/jean_victor_balin_locotoy.png">
            <a:extLst>
              <a:ext uri="{FF2B5EF4-FFF2-40B4-BE49-F238E27FC236}">
                <a16:creationId xmlns:a16="http://schemas.microsoft.com/office/drawing/2014/main" id="{487F61A4-6F2E-4060-8DCF-F9BAFE383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4063" y="4568825"/>
            <a:ext cx="2535237" cy="13081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4 Marco">
            <a:extLst>
              <a:ext uri="{FF2B5EF4-FFF2-40B4-BE49-F238E27FC236}">
                <a16:creationId xmlns:a16="http://schemas.microsoft.com/office/drawing/2014/main" id="{2079A766-058D-47E3-959B-8017375F3D2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8441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742CD172-2855-489A-AB69-0C9F2CB383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478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FEED1512-DB25-4D98-A7AC-416E31AD029D}"/>
              </a:ext>
            </a:extLst>
          </p:cNvPr>
          <p:cNvSpPr txBox="1"/>
          <p:nvPr/>
        </p:nvSpPr>
        <p:spPr>
          <a:xfrm>
            <a:off x="1260475" y="620713"/>
            <a:ext cx="63357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He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is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playing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with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 ___________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F4E58648-9BAF-48DE-B507-D0FB6915D131}"/>
              </a:ext>
            </a:extLst>
          </p:cNvPr>
          <p:cNvSpPr txBox="1"/>
          <p:nvPr/>
        </p:nvSpPr>
        <p:spPr>
          <a:xfrm>
            <a:off x="4932363" y="404813"/>
            <a:ext cx="18002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_tradnl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train</a:t>
            </a:r>
            <a:endParaRPr lang="es-E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14 Rectángulo redondeado">
            <a:extLst>
              <a:ext uri="{FF2B5EF4-FFF2-40B4-BE49-F238E27FC236}">
                <a16:creationId xmlns:a16="http://schemas.microsoft.com/office/drawing/2014/main" id="{E1E0D9F7-4C07-4AD6-B39A-0DAA6094212E}"/>
              </a:ext>
            </a:extLst>
          </p:cNvPr>
          <p:cNvSpPr/>
          <p:nvPr/>
        </p:nvSpPr>
        <p:spPr>
          <a:xfrm>
            <a:off x="7596336" y="5661248"/>
            <a:ext cx="1001956" cy="6480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47" name="Picture 2" descr="http://www.educima.com/imagen-jugar-con-coche-dm20935.jpg">
            <a:extLst>
              <a:ext uri="{FF2B5EF4-FFF2-40B4-BE49-F238E27FC236}">
                <a16:creationId xmlns:a16="http://schemas.microsoft.com/office/drawing/2014/main" id="{47D032B2-1749-429D-BD8D-809B5C509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6" r="30254"/>
          <a:stretch>
            <a:fillRect/>
          </a:stretch>
        </p:blipFill>
        <p:spPr bwMode="auto">
          <a:xfrm>
            <a:off x="1692275" y="1250950"/>
            <a:ext cx="4287838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  <p:sndAc>
      <p:stSnd>
        <p:snd r:embed="rId2" name="TRAIN (noun) definition and synonyms Macmillan Dictionary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688982B-F56D-4747-80DA-548743EE2109}"/>
              </a:ext>
            </a:extLst>
          </p:cNvPr>
          <p:cNvSpPr/>
          <p:nvPr/>
        </p:nvSpPr>
        <p:spPr>
          <a:xfrm>
            <a:off x="7596336" y="5589240"/>
            <a:ext cx="1080120" cy="865548"/>
          </a:xfrm>
          <a:prstGeom prst="rightArrow">
            <a:avLst>
              <a:gd name="adj1" fmla="val 63721"/>
              <a:gd name="adj2" fmla="val 500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o">
            <a:extLst>
              <a:ext uri="{FF2B5EF4-FFF2-40B4-BE49-F238E27FC236}">
                <a16:creationId xmlns:a16="http://schemas.microsoft.com/office/drawing/2014/main" id="{BCB11906-166A-49B0-B200-24E44072421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9464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537F2CBB-2FE9-45D9-86AF-DFC6EF9F09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478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DFD8101C-05FA-4096-BC62-606F9B3A3BDA}"/>
              </a:ext>
            </a:extLst>
          </p:cNvPr>
          <p:cNvSpPr txBox="1"/>
          <p:nvPr/>
        </p:nvSpPr>
        <p:spPr>
          <a:xfrm>
            <a:off x="1692275" y="620713"/>
            <a:ext cx="66246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girl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has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got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 _________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1026A2FD-3F75-4A4C-AC90-40F99CF18754}"/>
              </a:ext>
            </a:extLst>
          </p:cNvPr>
          <p:cNvSpPr txBox="1"/>
          <p:nvPr/>
        </p:nvSpPr>
        <p:spPr>
          <a:xfrm>
            <a:off x="4356100" y="404813"/>
            <a:ext cx="22320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_tradnl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doll</a:t>
            </a:r>
            <a:endParaRPr lang="es-E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14 Rectángulo redondeado">
            <a:extLst>
              <a:ext uri="{FF2B5EF4-FFF2-40B4-BE49-F238E27FC236}">
                <a16:creationId xmlns:a16="http://schemas.microsoft.com/office/drawing/2014/main" id="{78482899-EB61-4E5E-92E1-CAD4F4AE0ADB}"/>
              </a:ext>
            </a:extLst>
          </p:cNvPr>
          <p:cNvSpPr/>
          <p:nvPr/>
        </p:nvSpPr>
        <p:spPr>
          <a:xfrm>
            <a:off x="7596336" y="5661248"/>
            <a:ext cx="1001956" cy="6480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106" name="Picture 2" descr="http://toonclips.com/600/6619.jpg">
            <a:extLst>
              <a:ext uri="{FF2B5EF4-FFF2-40B4-BE49-F238E27FC236}">
                <a16:creationId xmlns:a16="http://schemas.microsoft.com/office/drawing/2014/main" id="{54DCBC4A-C870-4C85-83DA-6DE25A10A0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22813" r="22022" b="2945"/>
          <a:stretch/>
        </p:blipFill>
        <p:spPr bwMode="auto">
          <a:xfrm>
            <a:off x="3079750" y="1408113"/>
            <a:ext cx="2697163" cy="490061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med">
    <p:fade/>
    <p:sndAc>
      <p:stSnd>
        <p:snd r:embed="rId2" name="DOLL (noun) definition and synonyms Macmillan Dictionary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CCA53D9-E55A-425B-ABE1-C7C7DE22505C}"/>
              </a:ext>
            </a:extLst>
          </p:cNvPr>
          <p:cNvSpPr/>
          <p:nvPr/>
        </p:nvSpPr>
        <p:spPr>
          <a:xfrm>
            <a:off x="7596336" y="5589240"/>
            <a:ext cx="1080120" cy="865548"/>
          </a:xfrm>
          <a:prstGeom prst="rightArrow">
            <a:avLst>
              <a:gd name="adj1" fmla="val 63721"/>
              <a:gd name="adj2" fmla="val 500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o">
            <a:extLst>
              <a:ext uri="{FF2B5EF4-FFF2-40B4-BE49-F238E27FC236}">
                <a16:creationId xmlns:a16="http://schemas.microsoft.com/office/drawing/2014/main" id="{A8B5AA60-7AD6-4A2E-A234-94F3833EF4A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0488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52E44622-EBB0-46BF-B1E3-01C75C1D03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478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31D83CFC-E3F3-4120-AB00-72AF0856C52B}"/>
              </a:ext>
            </a:extLst>
          </p:cNvPr>
          <p:cNvSpPr txBox="1"/>
          <p:nvPr/>
        </p:nvSpPr>
        <p:spPr>
          <a:xfrm>
            <a:off x="1692275" y="620713"/>
            <a:ext cx="66246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This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girl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has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got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 __________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33772ED2-3D21-4B7D-B61D-B69CD4EF97D1}"/>
              </a:ext>
            </a:extLst>
          </p:cNvPr>
          <p:cNvSpPr txBox="1"/>
          <p:nvPr/>
        </p:nvSpPr>
        <p:spPr>
          <a:xfrm>
            <a:off x="4787900" y="404813"/>
            <a:ext cx="22320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_tradnl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puppet</a:t>
            </a:r>
            <a:endParaRPr lang="es-E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14 Rectángulo redondeado">
            <a:extLst>
              <a:ext uri="{FF2B5EF4-FFF2-40B4-BE49-F238E27FC236}">
                <a16:creationId xmlns:a16="http://schemas.microsoft.com/office/drawing/2014/main" id="{32095F09-6695-4CE7-AB03-37548EB9C953}"/>
              </a:ext>
            </a:extLst>
          </p:cNvPr>
          <p:cNvSpPr/>
          <p:nvPr/>
        </p:nvSpPr>
        <p:spPr>
          <a:xfrm>
            <a:off x="7596336" y="5661248"/>
            <a:ext cx="1001956" cy="6480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130" name="Picture 2" descr="http://content.mycutegraphics.com/graphics/kids/girl-playing-with-puppet.png">
            <a:extLst>
              <a:ext uri="{FF2B5EF4-FFF2-40B4-BE49-F238E27FC236}">
                <a16:creationId xmlns:a16="http://schemas.microsoft.com/office/drawing/2014/main" id="{A9EA5254-F969-4FC5-BD41-7B0A44E7D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3538" y="1412875"/>
            <a:ext cx="2905125" cy="47625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med">
    <p:fade/>
    <p:sndAc>
      <p:stSnd>
        <p:snd r:embed="rId2" name="PUPPET (noun) definition and synonyms Macmillan Dictionary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3" descr="http://openclipart.org/image/800px/svg_to_png/28521/jean_victor_balin_locotoy.png">
            <a:extLst>
              <a:ext uri="{FF2B5EF4-FFF2-40B4-BE49-F238E27FC236}">
                <a16:creationId xmlns:a16="http://schemas.microsoft.com/office/drawing/2014/main" id="{7142B13A-7C58-40FD-BC03-2766B06AF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2514600"/>
            <a:ext cx="6710363" cy="34639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4 Marco">
            <a:extLst>
              <a:ext uri="{FF2B5EF4-FFF2-40B4-BE49-F238E27FC236}">
                <a16:creationId xmlns:a16="http://schemas.microsoft.com/office/drawing/2014/main" id="{7F9AEE56-112C-4039-A731-8571758FC4D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3078" name="AutoShape 41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CF84BAD4-1AC1-4FCD-A017-639C4A8BE2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9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74628680-80E5-4DAA-BFF9-FFDAA37A75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478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E9939B9F-E91F-48EC-895C-68DB7B2D766E}"/>
              </a:ext>
            </a:extLst>
          </p:cNvPr>
          <p:cNvSpPr txBox="1"/>
          <p:nvPr/>
        </p:nvSpPr>
        <p:spPr>
          <a:xfrm>
            <a:off x="683568" y="692696"/>
            <a:ext cx="7632848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76200" prstMaterial="dkEdge">
              <a:bevelT w="190500" h="25400" prst="coolSlant"/>
              <a:bevelB w="146050"/>
              <a:contourClr>
                <a:schemeClr val="bg1"/>
              </a:contourClr>
            </a:sp3d>
          </a:bodyPr>
          <a:lstStyle/>
          <a:p>
            <a:pPr algn="ctr" eaLnBrk="1" hangingPunct="1">
              <a:defRPr/>
            </a:pPr>
            <a:r>
              <a:rPr lang="es-ES_tradnl" sz="88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ROBOLD" pitchFamily="2" charset="0"/>
              </a:rPr>
              <a:t>TRAIN</a:t>
            </a:r>
            <a:endParaRPr lang="es-ES" sz="8800" b="1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ROBOLD" pitchFamily="2" charset="0"/>
            </a:endParaRPr>
          </a:p>
        </p:txBody>
      </p:sp>
    </p:spTree>
  </p:cSld>
  <p:clrMapOvr>
    <a:masterClrMapping/>
  </p:clrMapOvr>
  <p:transition spd="med">
    <p:fade/>
    <p:sndAc>
      <p:stSnd>
        <p:snd r:embed="rId2" name="TRAIN (noun) definition and synonyms Macmillan Dictionar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C5FD99F-0ED9-4D90-A328-D34BAFC95DAD}"/>
              </a:ext>
            </a:extLst>
          </p:cNvPr>
          <p:cNvSpPr/>
          <p:nvPr/>
        </p:nvSpPr>
        <p:spPr>
          <a:xfrm>
            <a:off x="7596336" y="5589240"/>
            <a:ext cx="1080120" cy="865548"/>
          </a:xfrm>
          <a:prstGeom prst="rightArrow">
            <a:avLst>
              <a:gd name="adj1" fmla="val 63721"/>
              <a:gd name="adj2" fmla="val 500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o">
            <a:extLst>
              <a:ext uri="{FF2B5EF4-FFF2-40B4-BE49-F238E27FC236}">
                <a16:creationId xmlns:a16="http://schemas.microsoft.com/office/drawing/2014/main" id="{6A81A98D-5D66-4B1D-86B8-5929A6F8632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1512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37150FDB-BB73-4BA7-B04C-A23DC18493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478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3185569E-EB2D-4726-9FB8-2FCF2984C47B}"/>
              </a:ext>
            </a:extLst>
          </p:cNvPr>
          <p:cNvSpPr txBox="1"/>
          <p:nvPr/>
        </p:nvSpPr>
        <p:spPr>
          <a:xfrm>
            <a:off x="1692275" y="620713"/>
            <a:ext cx="66246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baby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has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got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 ______________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D2F3ADDB-6B10-4984-A795-22A513E2EE15}"/>
              </a:ext>
            </a:extLst>
          </p:cNvPr>
          <p:cNvSpPr txBox="1"/>
          <p:nvPr/>
        </p:nvSpPr>
        <p:spPr>
          <a:xfrm>
            <a:off x="4932363" y="404813"/>
            <a:ext cx="302418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_tradnl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teddy</a:t>
            </a:r>
            <a:r>
              <a:rPr lang="es-ES_tradn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ES_tradnl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bear</a:t>
            </a:r>
            <a:endParaRPr lang="es-E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14 Rectángulo redondeado">
            <a:extLst>
              <a:ext uri="{FF2B5EF4-FFF2-40B4-BE49-F238E27FC236}">
                <a16:creationId xmlns:a16="http://schemas.microsoft.com/office/drawing/2014/main" id="{E8F2197D-D288-4408-83F3-5C927EA2B0C6}"/>
              </a:ext>
            </a:extLst>
          </p:cNvPr>
          <p:cNvSpPr/>
          <p:nvPr/>
        </p:nvSpPr>
        <p:spPr>
          <a:xfrm>
            <a:off x="7596336" y="5661248"/>
            <a:ext cx="1001956" cy="6480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56" name="Picture 4" descr="http://slcbookboy.files.wordpress.com/2012/09/211438-blond-baby-boy-hugging-a-big-teddy-bear-poster-art-print.jpg">
            <a:extLst>
              <a:ext uri="{FF2B5EF4-FFF2-40B4-BE49-F238E27FC236}">
                <a16:creationId xmlns:a16="http://schemas.microsoft.com/office/drawing/2014/main" id="{0C5D8497-C895-44E8-8ED6-AB69C5426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b="4842"/>
          <a:stretch/>
        </p:blipFill>
        <p:spPr bwMode="auto">
          <a:xfrm>
            <a:off x="2292350" y="1676400"/>
            <a:ext cx="4559300" cy="4164013"/>
          </a:xfrm>
          <a:prstGeom prst="rect">
            <a:avLst/>
          </a:prstGeom>
          <a:noFill/>
          <a:effectLst>
            <a:outerShdw blurRad="76200" dist="203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med">
    <p:fade/>
    <p:sndAc>
      <p:stSnd>
        <p:snd r:embed="rId2" name="TEDDY BEAR (noun) definition and synonyms Macmillan Dictiona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FDEA5C-7380-436E-B97D-19F5BB6FC547}"/>
              </a:ext>
            </a:extLst>
          </p:cNvPr>
          <p:cNvSpPr/>
          <p:nvPr/>
        </p:nvSpPr>
        <p:spPr>
          <a:xfrm>
            <a:off x="7596336" y="5589240"/>
            <a:ext cx="1080120" cy="865548"/>
          </a:xfrm>
          <a:prstGeom prst="rightArrow">
            <a:avLst>
              <a:gd name="adj1" fmla="val 63721"/>
              <a:gd name="adj2" fmla="val 500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o">
            <a:extLst>
              <a:ext uri="{FF2B5EF4-FFF2-40B4-BE49-F238E27FC236}">
                <a16:creationId xmlns:a16="http://schemas.microsoft.com/office/drawing/2014/main" id="{510DFA9C-E51E-4291-A612-C639EF0AECB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2536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4D8E9156-7F59-48B4-A734-159ABB78F0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478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2917F2C2-EBD8-4C17-91A8-1727A83961FC}"/>
              </a:ext>
            </a:extLst>
          </p:cNvPr>
          <p:cNvSpPr txBox="1"/>
          <p:nvPr/>
        </p:nvSpPr>
        <p:spPr>
          <a:xfrm>
            <a:off x="1193800" y="620713"/>
            <a:ext cx="69421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kids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are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playing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with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 ________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F9064CE2-AB33-42F2-A256-762431D9B777}"/>
              </a:ext>
            </a:extLst>
          </p:cNvPr>
          <p:cNvSpPr txBox="1"/>
          <p:nvPr/>
        </p:nvSpPr>
        <p:spPr>
          <a:xfrm>
            <a:off x="5684838" y="333375"/>
            <a:ext cx="1773237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_tradnl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ball</a:t>
            </a:r>
            <a:endParaRPr lang="es-E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14 Rectángulo redondeado">
            <a:extLst>
              <a:ext uri="{FF2B5EF4-FFF2-40B4-BE49-F238E27FC236}">
                <a16:creationId xmlns:a16="http://schemas.microsoft.com/office/drawing/2014/main" id="{8D3187CB-ED20-4E86-BD78-DFAE6D4F0305}"/>
              </a:ext>
            </a:extLst>
          </p:cNvPr>
          <p:cNvSpPr/>
          <p:nvPr/>
        </p:nvSpPr>
        <p:spPr>
          <a:xfrm>
            <a:off x="7596336" y="5661248"/>
            <a:ext cx="1001956" cy="6480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226" name="Picture 2" descr="http://www.scottsdaledaycare.com/wp-content/uploads/2011/06/Little-Olympians.jpg">
            <a:extLst>
              <a:ext uri="{FF2B5EF4-FFF2-40B4-BE49-F238E27FC236}">
                <a16:creationId xmlns:a16="http://schemas.microsoft.com/office/drawing/2014/main" id="{9BA6FBB0-5759-4EAD-8C1E-5540FBF54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b="8186"/>
          <a:stretch/>
        </p:blipFill>
        <p:spPr bwMode="auto">
          <a:xfrm>
            <a:off x="2051050" y="1517650"/>
            <a:ext cx="4845050" cy="4448175"/>
          </a:xfrm>
          <a:prstGeom prst="rect">
            <a:avLst/>
          </a:prstGeom>
          <a:noFill/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med">
    <p:fade/>
    <p:sndAc>
      <p:stSnd>
        <p:snd r:embed="rId2" name="BALL (noun) definition and synonyms Macmillan Dictionary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3995A75-16BB-42FA-87F3-361D4717C0DC}"/>
              </a:ext>
            </a:extLst>
          </p:cNvPr>
          <p:cNvSpPr/>
          <p:nvPr/>
        </p:nvSpPr>
        <p:spPr>
          <a:xfrm>
            <a:off x="7596336" y="5589240"/>
            <a:ext cx="1080120" cy="865548"/>
          </a:xfrm>
          <a:prstGeom prst="rightArrow">
            <a:avLst>
              <a:gd name="adj1" fmla="val 63721"/>
              <a:gd name="adj2" fmla="val 500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o">
            <a:extLst>
              <a:ext uri="{FF2B5EF4-FFF2-40B4-BE49-F238E27FC236}">
                <a16:creationId xmlns:a16="http://schemas.microsoft.com/office/drawing/2014/main" id="{0A4B6E4C-A4D3-48A8-9915-4461D345477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3560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57C4AB23-2618-4656-BF2B-E4098D9209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478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7EE7C4A0-62F9-4F35-8C8E-BA0FD3938377}"/>
              </a:ext>
            </a:extLst>
          </p:cNvPr>
          <p:cNvSpPr txBox="1"/>
          <p:nvPr/>
        </p:nvSpPr>
        <p:spPr>
          <a:xfrm>
            <a:off x="1187450" y="620713"/>
            <a:ext cx="66976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This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boy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is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playing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with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his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________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1A0F7841-618E-443F-971C-F5E28C57964B}"/>
              </a:ext>
            </a:extLst>
          </p:cNvPr>
          <p:cNvSpPr txBox="1"/>
          <p:nvPr/>
        </p:nvSpPr>
        <p:spPr>
          <a:xfrm>
            <a:off x="5741988" y="382588"/>
            <a:ext cx="1998662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_tradnl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kite</a:t>
            </a:r>
            <a:endParaRPr lang="es-E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14 Rectángulo redondeado">
            <a:extLst>
              <a:ext uri="{FF2B5EF4-FFF2-40B4-BE49-F238E27FC236}">
                <a16:creationId xmlns:a16="http://schemas.microsoft.com/office/drawing/2014/main" id="{3170DAD7-C80C-4295-9AF5-7A6446AD5CBD}"/>
              </a:ext>
            </a:extLst>
          </p:cNvPr>
          <p:cNvSpPr/>
          <p:nvPr/>
        </p:nvSpPr>
        <p:spPr>
          <a:xfrm>
            <a:off x="7596336" y="5661248"/>
            <a:ext cx="1001956" cy="6480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250" name="Picture 2" descr="http://media.babaszoba.hu/cikkek/main/62/2762/poci250.jpg">
            <a:extLst>
              <a:ext uri="{FF2B5EF4-FFF2-40B4-BE49-F238E27FC236}">
                <a16:creationId xmlns:a16="http://schemas.microsoft.com/office/drawing/2014/main" id="{622F6513-3981-482B-B70D-07697500E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9575" y="1628775"/>
            <a:ext cx="3567113" cy="45212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2" descr="http://www.clipartlord.com/wp-content/uploads/2013/04/kite.png">
            <a:extLst>
              <a:ext uri="{FF2B5EF4-FFF2-40B4-BE49-F238E27FC236}">
                <a16:creationId xmlns:a16="http://schemas.microsoft.com/office/drawing/2014/main" id="{AA4AB22B-F076-4EAD-BFB8-9638AE0B5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849120">
            <a:off x="4486275" y="1325563"/>
            <a:ext cx="2162175" cy="28717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2 Forma libre">
            <a:extLst>
              <a:ext uri="{FF2B5EF4-FFF2-40B4-BE49-F238E27FC236}">
                <a16:creationId xmlns:a16="http://schemas.microsoft.com/office/drawing/2014/main" id="{A36DC229-3933-4B03-B402-13002D8CE1C1}"/>
              </a:ext>
            </a:extLst>
          </p:cNvPr>
          <p:cNvSpPr/>
          <p:nvPr/>
        </p:nvSpPr>
        <p:spPr>
          <a:xfrm rot="20965031">
            <a:off x="4046538" y="4610100"/>
            <a:ext cx="436562" cy="355600"/>
          </a:xfrm>
          <a:custGeom>
            <a:avLst/>
            <a:gdLst>
              <a:gd name="connsiteX0" fmla="*/ 342900 w 342900"/>
              <a:gd name="connsiteY0" fmla="*/ 0 h 355600"/>
              <a:gd name="connsiteX1" fmla="*/ 304800 w 342900"/>
              <a:gd name="connsiteY1" fmla="*/ 63500 h 355600"/>
              <a:gd name="connsiteX2" fmla="*/ 292100 w 342900"/>
              <a:gd name="connsiteY2" fmla="*/ 101600 h 355600"/>
              <a:gd name="connsiteX3" fmla="*/ 203200 w 342900"/>
              <a:gd name="connsiteY3" fmla="*/ 215900 h 355600"/>
              <a:gd name="connsiteX4" fmla="*/ 177800 w 342900"/>
              <a:gd name="connsiteY4" fmla="*/ 254000 h 355600"/>
              <a:gd name="connsiteX5" fmla="*/ 165100 w 342900"/>
              <a:gd name="connsiteY5" fmla="*/ 292100 h 355600"/>
              <a:gd name="connsiteX6" fmla="*/ 127000 w 342900"/>
              <a:gd name="connsiteY6" fmla="*/ 304800 h 355600"/>
              <a:gd name="connsiteX7" fmla="*/ 50800 w 342900"/>
              <a:gd name="connsiteY7" fmla="*/ 342900 h 355600"/>
              <a:gd name="connsiteX8" fmla="*/ 0 w 342900"/>
              <a:gd name="connsiteY8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900" h="355600">
                <a:moveTo>
                  <a:pt x="342900" y="0"/>
                </a:moveTo>
                <a:cubicBezTo>
                  <a:pt x="330200" y="21167"/>
                  <a:pt x="315839" y="41422"/>
                  <a:pt x="304800" y="63500"/>
                </a:cubicBezTo>
                <a:cubicBezTo>
                  <a:pt x="298813" y="75474"/>
                  <a:pt x="298601" y="89898"/>
                  <a:pt x="292100" y="101600"/>
                </a:cubicBezTo>
                <a:cubicBezTo>
                  <a:pt x="227903" y="217154"/>
                  <a:pt x="264906" y="141852"/>
                  <a:pt x="203200" y="215900"/>
                </a:cubicBezTo>
                <a:cubicBezTo>
                  <a:pt x="193429" y="227626"/>
                  <a:pt x="184626" y="240348"/>
                  <a:pt x="177800" y="254000"/>
                </a:cubicBezTo>
                <a:cubicBezTo>
                  <a:pt x="171813" y="265974"/>
                  <a:pt x="174566" y="282634"/>
                  <a:pt x="165100" y="292100"/>
                </a:cubicBezTo>
                <a:cubicBezTo>
                  <a:pt x="155634" y="301566"/>
                  <a:pt x="138974" y="298813"/>
                  <a:pt x="127000" y="304800"/>
                </a:cubicBezTo>
                <a:cubicBezTo>
                  <a:pt x="52787" y="341906"/>
                  <a:pt x="125284" y="321619"/>
                  <a:pt x="50800" y="342900"/>
                </a:cubicBezTo>
                <a:cubicBezTo>
                  <a:pt x="34017" y="347695"/>
                  <a:pt x="0" y="355600"/>
                  <a:pt x="0" y="3556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</p:spTree>
  </p:cSld>
  <p:clrMapOvr>
    <a:masterClrMapping/>
  </p:clrMapOvr>
  <p:transition spd="med">
    <p:fade/>
    <p:sndAc>
      <p:stSnd>
        <p:snd r:embed="rId2" name="KITE (noun) definition and synonyms Macmillan Dictionar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61771EA-9EEE-48B4-95BA-78627CD31F35}"/>
              </a:ext>
            </a:extLst>
          </p:cNvPr>
          <p:cNvSpPr/>
          <p:nvPr/>
        </p:nvSpPr>
        <p:spPr>
          <a:xfrm>
            <a:off x="7596336" y="5589240"/>
            <a:ext cx="1080120" cy="865548"/>
          </a:xfrm>
          <a:prstGeom prst="rightArrow">
            <a:avLst>
              <a:gd name="adj1" fmla="val 63721"/>
              <a:gd name="adj2" fmla="val 500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o">
            <a:extLst>
              <a:ext uri="{FF2B5EF4-FFF2-40B4-BE49-F238E27FC236}">
                <a16:creationId xmlns:a16="http://schemas.microsoft.com/office/drawing/2014/main" id="{EC4B7945-7A65-444A-B4EB-569ADC6406C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4584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7C88D327-8F79-45F1-8EFE-FCE1F8379A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478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F1E57C4A-AD69-4ACE-9E67-6303BCC7FBF1}"/>
              </a:ext>
            </a:extLst>
          </p:cNvPr>
          <p:cNvSpPr txBox="1"/>
          <p:nvPr/>
        </p:nvSpPr>
        <p:spPr>
          <a:xfrm>
            <a:off x="395288" y="620713"/>
            <a:ext cx="83534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boy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is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playing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with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his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_________________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BEC0F51E-4357-42F0-919D-B25A5C848D7E}"/>
              </a:ext>
            </a:extLst>
          </p:cNvPr>
          <p:cNvSpPr txBox="1"/>
          <p:nvPr/>
        </p:nvSpPr>
        <p:spPr>
          <a:xfrm>
            <a:off x="4932363" y="477838"/>
            <a:ext cx="381635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_tradnl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building</a:t>
            </a:r>
            <a:r>
              <a:rPr lang="es-ES_tradn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blocks</a:t>
            </a:r>
            <a:endParaRPr lang="es-E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14 Rectángulo redondeado">
            <a:extLst>
              <a:ext uri="{FF2B5EF4-FFF2-40B4-BE49-F238E27FC236}">
                <a16:creationId xmlns:a16="http://schemas.microsoft.com/office/drawing/2014/main" id="{06AEB0BD-DF1C-494F-801E-78B299B22123}"/>
              </a:ext>
            </a:extLst>
          </p:cNvPr>
          <p:cNvSpPr/>
          <p:nvPr/>
        </p:nvSpPr>
        <p:spPr>
          <a:xfrm>
            <a:off x="7596336" y="5661248"/>
            <a:ext cx="1001956" cy="6480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298" name="Picture 2" descr="http://1.bp.blogspot.com/_6j8vDM7_G2s/TUhzg4Ub3dI/AAAAAAAAAb4/TbUDOksNex8/s1600/rotina57.jpg">
            <a:extLst>
              <a:ext uri="{FF2B5EF4-FFF2-40B4-BE49-F238E27FC236}">
                <a16:creationId xmlns:a16="http://schemas.microsoft.com/office/drawing/2014/main" id="{8AA46D7A-21C3-4386-AA87-7D0481E1E6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b="4936"/>
          <a:stretch/>
        </p:blipFill>
        <p:spPr bwMode="auto">
          <a:xfrm>
            <a:off x="1979613" y="1484313"/>
            <a:ext cx="4414837" cy="4537075"/>
          </a:xfrm>
          <a:prstGeom prst="rect">
            <a:avLst/>
          </a:prstGeom>
          <a:noFill/>
          <a:effectLst>
            <a:outerShdw blurRad="76200" dist="1778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med">
    <p:fade/>
    <p:sndAc>
      <p:stSnd>
        <p:snd r:embed="rId2" name="BUILDING BLOCK (noun) definition and synonyms Macmillan Dict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17">
            <a:extLst>
              <a:ext uri="{FF2B5EF4-FFF2-40B4-BE49-F238E27FC236}">
                <a16:creationId xmlns:a16="http://schemas.microsoft.com/office/drawing/2014/main" id="{B9100B0D-AFDD-48D1-8FEB-D89D1F29498B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-19050"/>
            <a:ext cx="9175750" cy="6889750"/>
            <a:chOff x="-12" y="-12"/>
            <a:chExt cx="5780" cy="4340"/>
          </a:xfrm>
        </p:grpSpPr>
        <p:pic>
          <p:nvPicPr>
            <p:cNvPr id="25615" name="4 Marco">
              <a:extLst>
                <a:ext uri="{FF2B5EF4-FFF2-40B4-BE49-F238E27FC236}">
                  <a16:creationId xmlns:a16="http://schemas.microsoft.com/office/drawing/2014/main" id="{87E8947C-EBE1-4E3B-8693-C1F8F9963E3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" y="-12"/>
              <a:ext cx="5780" cy="4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6" name="Text Box 3">
              <a:extLst>
                <a:ext uri="{FF2B5EF4-FFF2-40B4-BE49-F238E27FC236}">
                  <a16:creationId xmlns:a16="http://schemas.microsoft.com/office/drawing/2014/main" id="{C2C3BD8F-E6A3-464C-BCBA-0C343B215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5603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CED20C3D-B17C-46FD-8BF4-1873DD0159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478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78416200-2B55-45E7-8399-E109A13A95F8}"/>
              </a:ext>
            </a:extLst>
          </p:cNvPr>
          <p:cNvSpPr txBox="1"/>
          <p:nvPr/>
        </p:nvSpPr>
        <p:spPr>
          <a:xfrm>
            <a:off x="1187450" y="620713"/>
            <a:ext cx="66976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boy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is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playing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with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his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________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E9E1A801-9024-4AEB-B7C6-9DE89E9A3506}"/>
              </a:ext>
            </a:extLst>
          </p:cNvPr>
          <p:cNvSpPr txBox="1"/>
          <p:nvPr/>
        </p:nvSpPr>
        <p:spPr>
          <a:xfrm>
            <a:off x="5741988" y="382588"/>
            <a:ext cx="1854200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_tradnl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robot</a:t>
            </a:r>
            <a:endParaRPr lang="es-E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55298" name="Picture 2" descr="http://www.marktoon.co.uk/cartoons/people/boy-playing-with-joystick-clipart.gif">
            <a:extLst>
              <a:ext uri="{FF2B5EF4-FFF2-40B4-BE49-F238E27FC236}">
                <a16:creationId xmlns:a16="http://schemas.microsoft.com/office/drawing/2014/main" id="{51FB8E8C-1450-40F9-8B26-6B763B44B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11105" t="3500" r="32125" b="7495"/>
          <a:stretch/>
        </p:blipFill>
        <p:spPr bwMode="auto">
          <a:xfrm>
            <a:off x="1835150" y="1620838"/>
            <a:ext cx="2597150" cy="407035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5300" name="Picture 4" descr="http://img.webhub.ir/tutorial/35-Adobe-Illustrator-Cartoon-Character-Tutorials/cool-vector-robot.jpg">
            <a:extLst>
              <a:ext uri="{FF2B5EF4-FFF2-40B4-BE49-F238E27FC236}">
                <a16:creationId xmlns:a16="http://schemas.microsoft.com/office/drawing/2014/main" id="{79232758-6636-4A83-B4AA-CF8E3C3CE9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/>
          <a:srcRect l="14805" t="6031" r="17861" b="10864"/>
          <a:stretch/>
        </p:blipFill>
        <p:spPr bwMode="auto">
          <a:xfrm>
            <a:off x="4932363" y="2205038"/>
            <a:ext cx="2268537" cy="306546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14 Botón de acción: Personalizar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CE10EA31-84CE-41BB-949A-0A5A1939434B}"/>
              </a:ext>
            </a:extLst>
          </p:cNvPr>
          <p:cNvSpPr/>
          <p:nvPr/>
        </p:nvSpPr>
        <p:spPr>
          <a:xfrm>
            <a:off x="7550298" y="5629498"/>
            <a:ext cx="1001957" cy="648072"/>
          </a:xfrm>
          <a:prstGeom prst="actionButtonBlank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EXIT</a:t>
            </a:r>
          </a:p>
        </p:txBody>
      </p:sp>
      <p:sp>
        <p:nvSpPr>
          <p:cNvPr id="3" name="14 Rectángulo redondeado">
            <a:extLst>
              <a:ext uri="{FF2B5EF4-FFF2-40B4-BE49-F238E27FC236}">
                <a16:creationId xmlns:a16="http://schemas.microsoft.com/office/drawing/2014/main" id="{F192C32D-7C6B-47DA-B532-9F478BFF7562}"/>
              </a:ext>
            </a:extLst>
          </p:cNvPr>
          <p:cNvSpPr/>
          <p:nvPr/>
        </p:nvSpPr>
        <p:spPr>
          <a:xfrm>
            <a:off x="7504513" y="5589240"/>
            <a:ext cx="1099935" cy="792088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  <p:sndAc>
      <p:stSnd>
        <p:snd r:embed="rId2" name="ROBOT (noun) definition and synonyms Macmillan Dictionary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>
            <a:extLst>
              <a:ext uri="{FF2B5EF4-FFF2-40B4-BE49-F238E27FC236}">
                <a16:creationId xmlns:a16="http://schemas.microsoft.com/office/drawing/2014/main" id="{1C756C4B-0A2E-4833-9999-A4C14E234DB0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2500313"/>
            <a:ext cx="5688013" cy="3367087"/>
            <a:chOff x="1299889" y="2204865"/>
            <a:chExt cx="6007975" cy="3662536"/>
          </a:xfrm>
        </p:grpSpPr>
        <p:pic>
          <p:nvPicPr>
            <p:cNvPr id="38914" name="Picture 2" descr="http://dibuteca.estaticos.net/dibujos/pintados/2011005/3de2fc822c91c707a16918d2e549e0f3.png">
              <a:extLst>
                <a:ext uri="{FF2B5EF4-FFF2-40B4-BE49-F238E27FC236}">
                  <a16:creationId xmlns:a16="http://schemas.microsoft.com/office/drawing/2014/main" id="{84464DAB-BEB5-4CE7-B847-394F21E2E6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/>
            <a:srcRect t="9777" b="24723"/>
            <a:stretch/>
          </p:blipFill>
          <p:spPr bwMode="auto">
            <a:xfrm>
              <a:off x="1299889" y="2204865"/>
              <a:ext cx="6007975" cy="3662536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3" name="2 Forma libre">
              <a:extLst>
                <a:ext uri="{FF2B5EF4-FFF2-40B4-BE49-F238E27FC236}">
                  <a16:creationId xmlns:a16="http://schemas.microsoft.com/office/drawing/2014/main" id="{2397F6E9-1387-4462-B2DD-BDAF995515AD}"/>
                </a:ext>
              </a:extLst>
            </p:cNvPr>
            <p:cNvSpPr/>
            <p:nvPr/>
          </p:nvSpPr>
          <p:spPr>
            <a:xfrm>
              <a:off x="2160088" y="3603571"/>
              <a:ext cx="1282751" cy="1131052"/>
            </a:xfrm>
            <a:custGeom>
              <a:avLst/>
              <a:gdLst>
                <a:gd name="connsiteX0" fmla="*/ 827411 w 1283655"/>
                <a:gd name="connsiteY0" fmla="*/ 45720 h 1130746"/>
                <a:gd name="connsiteX1" fmla="*/ 522611 w 1283655"/>
                <a:gd name="connsiteY1" fmla="*/ 243840 h 1130746"/>
                <a:gd name="connsiteX2" fmla="*/ 271151 w 1283655"/>
                <a:gd name="connsiteY2" fmla="*/ 533400 h 1130746"/>
                <a:gd name="connsiteX3" fmla="*/ 19691 w 1283655"/>
                <a:gd name="connsiteY3" fmla="*/ 937260 h 1130746"/>
                <a:gd name="connsiteX4" fmla="*/ 65411 w 1283655"/>
                <a:gd name="connsiteY4" fmla="*/ 1120140 h 1130746"/>
                <a:gd name="connsiteX5" fmla="*/ 454031 w 1283655"/>
                <a:gd name="connsiteY5" fmla="*/ 640080 h 1130746"/>
                <a:gd name="connsiteX6" fmla="*/ 880751 w 1283655"/>
                <a:gd name="connsiteY6" fmla="*/ 281940 h 1130746"/>
                <a:gd name="connsiteX7" fmla="*/ 1185551 w 1283655"/>
                <a:gd name="connsiteY7" fmla="*/ 167640 h 1130746"/>
                <a:gd name="connsiteX8" fmla="*/ 1276991 w 1283655"/>
                <a:gd name="connsiteY8" fmla="*/ 30480 h 1130746"/>
                <a:gd name="connsiteX9" fmla="*/ 1033151 w 1283655"/>
                <a:gd name="connsiteY9" fmla="*/ 0 h 1130746"/>
                <a:gd name="connsiteX10" fmla="*/ 911231 w 1283655"/>
                <a:gd name="connsiteY10" fmla="*/ 30480 h 1130746"/>
                <a:gd name="connsiteX11" fmla="*/ 827411 w 1283655"/>
                <a:gd name="connsiteY11" fmla="*/ 45720 h 113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3655" h="1130746">
                  <a:moveTo>
                    <a:pt x="827411" y="45720"/>
                  </a:moveTo>
                  <a:cubicBezTo>
                    <a:pt x="762641" y="81280"/>
                    <a:pt x="615321" y="162560"/>
                    <a:pt x="522611" y="243840"/>
                  </a:cubicBezTo>
                  <a:cubicBezTo>
                    <a:pt x="429901" y="325120"/>
                    <a:pt x="354971" y="417830"/>
                    <a:pt x="271151" y="533400"/>
                  </a:cubicBezTo>
                  <a:cubicBezTo>
                    <a:pt x="187331" y="648970"/>
                    <a:pt x="53981" y="839470"/>
                    <a:pt x="19691" y="937260"/>
                  </a:cubicBezTo>
                  <a:cubicBezTo>
                    <a:pt x="-14599" y="1035050"/>
                    <a:pt x="-6979" y="1169670"/>
                    <a:pt x="65411" y="1120140"/>
                  </a:cubicBezTo>
                  <a:cubicBezTo>
                    <a:pt x="137801" y="1070610"/>
                    <a:pt x="318141" y="779780"/>
                    <a:pt x="454031" y="640080"/>
                  </a:cubicBezTo>
                  <a:cubicBezTo>
                    <a:pt x="589921" y="500380"/>
                    <a:pt x="758831" y="360680"/>
                    <a:pt x="880751" y="281940"/>
                  </a:cubicBezTo>
                  <a:cubicBezTo>
                    <a:pt x="1002671" y="203200"/>
                    <a:pt x="1119511" y="209550"/>
                    <a:pt x="1185551" y="167640"/>
                  </a:cubicBezTo>
                  <a:cubicBezTo>
                    <a:pt x="1251591" y="125730"/>
                    <a:pt x="1302391" y="58420"/>
                    <a:pt x="1276991" y="30480"/>
                  </a:cubicBezTo>
                  <a:cubicBezTo>
                    <a:pt x="1251591" y="2540"/>
                    <a:pt x="1094111" y="0"/>
                    <a:pt x="1033151" y="0"/>
                  </a:cubicBezTo>
                  <a:cubicBezTo>
                    <a:pt x="972191" y="0"/>
                    <a:pt x="944251" y="21590"/>
                    <a:pt x="911231" y="30480"/>
                  </a:cubicBezTo>
                  <a:cubicBezTo>
                    <a:pt x="878211" y="39370"/>
                    <a:pt x="892181" y="10160"/>
                    <a:pt x="827411" y="45720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4" name="3 Forma libre">
              <a:extLst>
                <a:ext uri="{FF2B5EF4-FFF2-40B4-BE49-F238E27FC236}">
                  <a16:creationId xmlns:a16="http://schemas.microsoft.com/office/drawing/2014/main" id="{1414B833-9617-4B03-B82D-F687A56FD6E7}"/>
                </a:ext>
              </a:extLst>
            </p:cNvPr>
            <p:cNvSpPr/>
            <p:nvPr/>
          </p:nvSpPr>
          <p:spPr>
            <a:xfrm>
              <a:off x="3798321" y="2532956"/>
              <a:ext cx="918886" cy="276288"/>
            </a:xfrm>
            <a:custGeom>
              <a:avLst/>
              <a:gdLst>
                <a:gd name="connsiteX0" fmla="*/ 720356 w 918191"/>
                <a:gd name="connsiteY0" fmla="*/ 4599 h 276747"/>
                <a:gd name="connsiteX1" fmla="*/ 308876 w 918191"/>
                <a:gd name="connsiteY1" fmla="*/ 80799 h 276747"/>
                <a:gd name="connsiteX2" fmla="*/ 11696 w 918191"/>
                <a:gd name="connsiteY2" fmla="*/ 187479 h 276747"/>
                <a:gd name="connsiteX3" fmla="*/ 80276 w 918191"/>
                <a:gd name="connsiteY3" fmla="*/ 263679 h 276747"/>
                <a:gd name="connsiteX4" fmla="*/ 270776 w 918191"/>
                <a:gd name="connsiteY4" fmla="*/ 263679 h 276747"/>
                <a:gd name="connsiteX5" fmla="*/ 506996 w 918191"/>
                <a:gd name="connsiteY5" fmla="*/ 134139 h 276747"/>
                <a:gd name="connsiteX6" fmla="*/ 842276 w 918191"/>
                <a:gd name="connsiteY6" fmla="*/ 57939 h 276747"/>
                <a:gd name="connsiteX7" fmla="*/ 910856 w 918191"/>
                <a:gd name="connsiteY7" fmla="*/ 12219 h 276747"/>
                <a:gd name="connsiteX8" fmla="*/ 720356 w 918191"/>
                <a:gd name="connsiteY8" fmla="*/ 4599 h 27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8191" h="276747">
                  <a:moveTo>
                    <a:pt x="720356" y="4599"/>
                  </a:moveTo>
                  <a:cubicBezTo>
                    <a:pt x="620026" y="16029"/>
                    <a:pt x="426986" y="50319"/>
                    <a:pt x="308876" y="80799"/>
                  </a:cubicBezTo>
                  <a:cubicBezTo>
                    <a:pt x="190766" y="111279"/>
                    <a:pt x="49796" y="156999"/>
                    <a:pt x="11696" y="187479"/>
                  </a:cubicBezTo>
                  <a:cubicBezTo>
                    <a:pt x="-26404" y="217959"/>
                    <a:pt x="37096" y="250979"/>
                    <a:pt x="80276" y="263679"/>
                  </a:cubicBezTo>
                  <a:cubicBezTo>
                    <a:pt x="123456" y="276379"/>
                    <a:pt x="199656" y="285269"/>
                    <a:pt x="270776" y="263679"/>
                  </a:cubicBezTo>
                  <a:cubicBezTo>
                    <a:pt x="341896" y="242089"/>
                    <a:pt x="411746" y="168429"/>
                    <a:pt x="506996" y="134139"/>
                  </a:cubicBezTo>
                  <a:cubicBezTo>
                    <a:pt x="602246" y="99849"/>
                    <a:pt x="774966" y="78259"/>
                    <a:pt x="842276" y="57939"/>
                  </a:cubicBezTo>
                  <a:cubicBezTo>
                    <a:pt x="909586" y="37619"/>
                    <a:pt x="931176" y="18569"/>
                    <a:pt x="910856" y="12219"/>
                  </a:cubicBezTo>
                  <a:cubicBezTo>
                    <a:pt x="890536" y="5869"/>
                    <a:pt x="820686" y="-6831"/>
                    <a:pt x="720356" y="4599"/>
                  </a:cubicBezTo>
                  <a:close/>
                </a:path>
              </a:pathLst>
            </a:custGeom>
            <a:solidFill>
              <a:schemeClr val="bg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sp>
        <p:nvSpPr>
          <p:cNvPr id="5" name="4 Marco">
            <a:extLst>
              <a:ext uri="{FF2B5EF4-FFF2-40B4-BE49-F238E27FC236}">
                <a16:creationId xmlns:a16="http://schemas.microsoft.com/office/drawing/2014/main" id="{72A1E5AF-0A84-495E-A5D4-450BF9193EC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4102" name="AutoShape 41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58C1E3E9-FBB1-4ED2-A321-C0098F5714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3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6562D04C-56A5-4432-A63C-BED1EDB50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478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503BC75B-5AEF-43AE-89BC-65AF25A2AAED}"/>
              </a:ext>
            </a:extLst>
          </p:cNvPr>
          <p:cNvSpPr txBox="1"/>
          <p:nvPr/>
        </p:nvSpPr>
        <p:spPr>
          <a:xfrm>
            <a:off x="1259632" y="836712"/>
            <a:ext cx="6696744" cy="1224136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76200" prstMaterial="dkEdge">
              <a:bevelT w="190500" h="25400" prst="coolSlant"/>
              <a:bevelB w="146050"/>
              <a:contourClr>
                <a:schemeClr val="bg1"/>
              </a:contourClr>
            </a:sp3d>
          </a:bodyPr>
          <a:lstStyle/>
          <a:p>
            <a:pPr algn="ctr" eaLnBrk="1" hangingPunct="1">
              <a:defRPr/>
            </a:pPr>
            <a:r>
              <a:rPr lang="es-ES_tradnl" sz="66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ROBOLD" pitchFamily="2" charset="0"/>
              </a:rPr>
              <a:t>CAR</a:t>
            </a:r>
            <a:endParaRPr lang="es-ES" sz="6600" b="1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ROBOLD" pitchFamily="2" charset="0"/>
            </a:endParaRPr>
          </a:p>
        </p:txBody>
      </p:sp>
    </p:spTree>
  </p:cSld>
  <p:clrMapOvr>
    <a:masterClrMapping/>
  </p:clrMapOvr>
  <p:transition spd="med">
    <p:fade/>
    <p:sndAc>
      <p:stSnd>
        <p:snd r:embed="rId2" name="CAR (noun) definition and synonyms Macmillan Dictionar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us.123rf.com/400wm/400/400/arnica/arnica1210/arnica121000100/15805419-toy-plane-coloring-book.jpg">
            <a:extLst>
              <a:ext uri="{FF2B5EF4-FFF2-40B4-BE49-F238E27FC236}">
                <a16:creationId xmlns:a16="http://schemas.microsoft.com/office/drawing/2014/main" id="{2A807395-25E5-460C-BD61-13020143BD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r="28856" b="54123"/>
          <a:stretch/>
        </p:blipFill>
        <p:spPr bwMode="auto">
          <a:xfrm>
            <a:off x="2157413" y="2924175"/>
            <a:ext cx="4949825" cy="310356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4 Marco">
            <a:extLst>
              <a:ext uri="{FF2B5EF4-FFF2-40B4-BE49-F238E27FC236}">
                <a16:creationId xmlns:a16="http://schemas.microsoft.com/office/drawing/2014/main" id="{CDDC7698-1F17-4311-B1C7-A7217F74646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5126" name="AutoShape 41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846288EF-D942-4FBC-9440-3697FA1E95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7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E3E603BE-92AE-4369-8666-23EDFE05C8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478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132" name="Picture 12" descr="PLANE">
            <a:extLst>
              <a:ext uri="{FF2B5EF4-FFF2-40B4-BE49-F238E27FC236}">
                <a16:creationId xmlns:a16="http://schemas.microsoft.com/office/drawing/2014/main" id="{A4D7C59B-9499-4258-97A0-FC51438EB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981075"/>
            <a:ext cx="6913562" cy="14319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  <p:sndAc>
      <p:stSnd>
        <p:snd r:embed="rId2" name="AEROPLANE (noun) definition and synonyms Macmillan Dictiona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>
            <a:extLst>
              <a:ext uri="{FF2B5EF4-FFF2-40B4-BE49-F238E27FC236}">
                <a16:creationId xmlns:a16="http://schemas.microsoft.com/office/drawing/2014/main" id="{D75EB12C-BA3D-47FF-8EDD-462F749FC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050" y="2420938"/>
            <a:ext cx="4608513" cy="3886200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4 Marco">
            <a:extLst>
              <a:ext uri="{FF2B5EF4-FFF2-40B4-BE49-F238E27FC236}">
                <a16:creationId xmlns:a16="http://schemas.microsoft.com/office/drawing/2014/main" id="{4FAAA3B3-591E-4277-98B6-0C4E1E0C99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solidFill>
            <a:srgbClr val="80008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6150" name="AutoShape 41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06014C9F-837D-40E5-A854-12BA5C5EE3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51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832F0796-BDC0-43D0-8D10-D990E2372E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478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53A45565-26F0-442D-AC96-EADBF97C3A1A}"/>
              </a:ext>
            </a:extLst>
          </p:cNvPr>
          <p:cNvSpPr txBox="1"/>
          <p:nvPr/>
        </p:nvSpPr>
        <p:spPr>
          <a:xfrm>
            <a:off x="1259632" y="836712"/>
            <a:ext cx="6696744" cy="1224136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76200" prstMaterial="dkEdge">
              <a:bevelT w="190500" h="25400" prst="coolSlant"/>
              <a:bevelB w="146050"/>
              <a:contourClr>
                <a:schemeClr val="bg1"/>
              </a:contourClr>
            </a:sp3d>
          </a:bodyPr>
          <a:lstStyle/>
          <a:p>
            <a:pPr algn="ctr" eaLnBrk="1" hangingPunct="1">
              <a:defRPr/>
            </a:pPr>
            <a:r>
              <a:rPr lang="es-ES_tradnl" sz="66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ROBOLD" pitchFamily="2" charset="0"/>
              </a:rPr>
              <a:t>BICYCLE</a:t>
            </a:r>
            <a:endParaRPr lang="es-ES" sz="6600" b="1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ROBOLD" pitchFamily="2" charset="0"/>
            </a:endParaRPr>
          </a:p>
        </p:txBody>
      </p:sp>
    </p:spTree>
  </p:cSld>
  <p:clrMapOvr>
    <a:masterClrMapping/>
  </p:clrMapOvr>
  <p:transition spd="med">
    <p:fade/>
    <p:sndAc>
      <p:stSnd>
        <p:snd r:embed="rId2" name="BICYCLE (noun) definition and synonyms Macmillan Dictionar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o">
            <a:extLst>
              <a:ext uri="{FF2B5EF4-FFF2-40B4-BE49-F238E27FC236}">
                <a16:creationId xmlns:a16="http://schemas.microsoft.com/office/drawing/2014/main" id="{6611DBCE-8DBA-4038-AA6F-0C0F1BDF810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7173" name="AutoShape 41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BA3347B5-4424-4D7A-B2EA-B612D5830A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F24F74BF-F43D-41E2-8A50-C5D8E6B12AA4}"/>
              </a:ext>
            </a:extLst>
          </p:cNvPr>
          <p:cNvSpPr txBox="1"/>
          <p:nvPr/>
        </p:nvSpPr>
        <p:spPr>
          <a:xfrm>
            <a:off x="683568" y="692696"/>
            <a:ext cx="7632848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76200" prstMaterial="dkEdge">
              <a:bevelT w="190500" h="25400" prst="coolSlant"/>
              <a:bevelB w="146050"/>
              <a:contourClr>
                <a:schemeClr val="bg1"/>
              </a:contourClr>
            </a:sp3d>
          </a:bodyPr>
          <a:lstStyle/>
          <a:p>
            <a:pPr algn="ctr" eaLnBrk="1" hangingPunct="1">
              <a:defRPr/>
            </a:pPr>
            <a:r>
              <a:rPr lang="es-ES_tradnl" sz="88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ROBOLD" pitchFamily="2" charset="0"/>
              </a:rPr>
              <a:t>TEDDY BEAR</a:t>
            </a:r>
            <a:endParaRPr lang="es-ES" sz="8800" b="1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ROBOLD" pitchFamily="2" charset="0"/>
            </a:endParaRPr>
          </a:p>
        </p:txBody>
      </p:sp>
      <p:pic>
        <p:nvPicPr>
          <p:cNvPr id="28674" name="Picture 2" descr="https://encrypted-tbn3.gstatic.com/images?q=tbn:ANd9GcSnI88StyGgUFAHhah70yAZJ6ApesB-isl3P789tFnhnQKr-jrj">
            <a:extLst>
              <a:ext uri="{FF2B5EF4-FFF2-40B4-BE49-F238E27FC236}">
                <a16:creationId xmlns:a16="http://schemas.microsoft.com/office/drawing/2014/main" id="{0C45F930-76E2-4E99-B905-01EFBE01E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2900" y="2381250"/>
            <a:ext cx="3194050" cy="37846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med">
    <p:fade/>
    <p:sndAc>
      <p:stSnd>
        <p:snd r:embed="rId2" name="TEDDY BEAR (noun) definition and synonyms Macmillan Diction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o">
            <a:extLst>
              <a:ext uri="{FF2B5EF4-FFF2-40B4-BE49-F238E27FC236}">
                <a16:creationId xmlns:a16="http://schemas.microsoft.com/office/drawing/2014/main" id="{935A37C8-3E6C-499C-81E0-5791DEB7EC4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8197" name="AutoShape 41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DD8B5235-465E-4B68-A9C9-75A2591DC6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8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71CFBC7C-6774-4855-82E7-AA0183A40B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478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B4963023-7420-48CA-9F63-FE54F3DD2B99}"/>
              </a:ext>
            </a:extLst>
          </p:cNvPr>
          <p:cNvSpPr txBox="1"/>
          <p:nvPr/>
        </p:nvSpPr>
        <p:spPr>
          <a:xfrm>
            <a:off x="2627784" y="686306"/>
            <a:ext cx="3888432" cy="115851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76200" prstMaterial="dkEdge">
              <a:bevelT w="190500" h="25400" prst="coolSlant"/>
              <a:bevelB w="146050"/>
              <a:contourClr>
                <a:schemeClr val="bg1"/>
              </a:contourClr>
            </a:sp3d>
          </a:bodyPr>
          <a:lstStyle/>
          <a:p>
            <a:pPr algn="ctr" eaLnBrk="1" hangingPunct="1">
              <a:defRPr/>
            </a:pPr>
            <a:r>
              <a:rPr lang="es-ES_tradnl" sz="88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ROBOLD" pitchFamily="2" charset="0"/>
              </a:rPr>
              <a:t>DOLL</a:t>
            </a:r>
            <a:endParaRPr lang="es-ES" sz="8800" b="1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ROBOLD" pitchFamily="2" charset="0"/>
            </a:endParaRPr>
          </a:p>
        </p:txBody>
      </p:sp>
      <p:pic>
        <p:nvPicPr>
          <p:cNvPr id="29698" name="Picture 2" descr="http://csimg.webmarchand.com/srv/FR/29043377stickerpoupeeandre0001/T/340x340/C/FFFFFF/url/sticker-poupee.jpg">
            <a:extLst>
              <a:ext uri="{FF2B5EF4-FFF2-40B4-BE49-F238E27FC236}">
                <a16:creationId xmlns:a16="http://schemas.microsoft.com/office/drawing/2014/main" id="{3F4A5622-CAF5-4664-8D2C-14B8AC19BC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b="5302"/>
          <a:stretch/>
        </p:blipFill>
        <p:spPr bwMode="auto">
          <a:xfrm>
            <a:off x="2265363" y="1989138"/>
            <a:ext cx="4429125" cy="419258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med">
    <p:fade/>
    <p:sndAc>
      <p:stSnd>
        <p:snd r:embed="rId2" name="DOLL (noun) definition and synonyms Macmillan Dictionar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o">
            <a:extLst>
              <a:ext uri="{FF2B5EF4-FFF2-40B4-BE49-F238E27FC236}">
                <a16:creationId xmlns:a16="http://schemas.microsoft.com/office/drawing/2014/main" id="{AB4D8A15-2D23-4211-A813-2BA10755C41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solidFill>
            <a:srgbClr val="3399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9221" name="AutoShape 41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9149D04D-D331-4BCD-81C8-0E7773F13F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2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278C4DA7-DC84-4D84-9D9D-413FD87D24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478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8DC196E0-32BF-488E-AE10-242AB20FAF44}"/>
              </a:ext>
            </a:extLst>
          </p:cNvPr>
          <p:cNvSpPr txBox="1"/>
          <p:nvPr/>
        </p:nvSpPr>
        <p:spPr>
          <a:xfrm>
            <a:off x="1835696" y="836712"/>
            <a:ext cx="5328592" cy="1224136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76200" prstMaterial="dkEdge">
              <a:bevelT w="190500" h="25400" prst="coolSlant"/>
              <a:bevelB w="146050"/>
              <a:contourClr>
                <a:schemeClr val="bg1"/>
              </a:contourClr>
            </a:sp3d>
          </a:bodyPr>
          <a:lstStyle/>
          <a:p>
            <a:pPr algn="ctr" eaLnBrk="1" hangingPunct="1">
              <a:defRPr/>
            </a:pPr>
            <a:r>
              <a:rPr lang="es-ES_tradnl" sz="66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ROBOLD" pitchFamily="2" charset="0"/>
              </a:rPr>
              <a:t>PUPPET</a:t>
            </a:r>
            <a:endParaRPr lang="es-ES" sz="6600" b="1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ROBOLD" pitchFamily="2" charset="0"/>
            </a:endParaRPr>
          </a:p>
        </p:txBody>
      </p:sp>
      <p:pic>
        <p:nvPicPr>
          <p:cNvPr id="36866" name="Picture 2" descr="http://www.clker.com/cliparts/3/8/f/b/12456962301218159454Dug_Puppets.svg.hi.png">
            <a:extLst>
              <a:ext uri="{FF2B5EF4-FFF2-40B4-BE49-F238E27FC236}">
                <a16:creationId xmlns:a16="http://schemas.microsoft.com/office/drawing/2014/main" id="{0EE7C3B1-9687-4370-B658-4BC977279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2425" y="2276475"/>
            <a:ext cx="5715000" cy="42767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  <p:sndAc>
      <p:stSnd>
        <p:snd r:embed="rId2" name="PUPPET (noun) definition and synonyms Macmillan Dictionar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o">
            <a:extLst>
              <a:ext uri="{FF2B5EF4-FFF2-40B4-BE49-F238E27FC236}">
                <a16:creationId xmlns:a16="http://schemas.microsoft.com/office/drawing/2014/main" id="{AAE7D6E4-F133-40D4-98C2-5975E5BD43B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52295 w 9144000"/>
              <a:gd name="connsiteY5" fmla="*/ 352295 h 6858000"/>
              <a:gd name="connsiteX6" fmla="*/ 352295 w 9144000"/>
              <a:gd name="connsiteY6" fmla="*/ 6505705 h 6858000"/>
              <a:gd name="connsiteX7" fmla="*/ 8791705 w 9144000"/>
              <a:gd name="connsiteY7" fmla="*/ 6505705 h 6858000"/>
              <a:gd name="connsiteX8" fmla="*/ 8791705 w 9144000"/>
              <a:gd name="connsiteY8" fmla="*/ 352295 h 6858000"/>
              <a:gd name="connsiteX9" fmla="*/ 352295 w 9144000"/>
              <a:gd name="connsiteY9" fmla="*/ 3522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52295" y="352295"/>
                </a:moveTo>
                <a:cubicBezTo>
                  <a:pt x="133931" y="2376136"/>
                  <a:pt x="106635" y="4454568"/>
                  <a:pt x="352295" y="6505705"/>
                </a:cubicBezTo>
                <a:cubicBezTo>
                  <a:pt x="3179080" y="6751365"/>
                  <a:pt x="5992215" y="6724070"/>
                  <a:pt x="8791705" y="6505705"/>
                </a:cubicBezTo>
                <a:cubicBezTo>
                  <a:pt x="9037365" y="4481864"/>
                  <a:pt x="9010069" y="2444375"/>
                  <a:pt x="8791705" y="352295"/>
                </a:cubicBezTo>
                <a:cubicBezTo>
                  <a:pt x="5978568" y="133931"/>
                  <a:pt x="3165432" y="120283"/>
                  <a:pt x="352295" y="352295"/>
                </a:cubicBezTo>
                <a:close/>
              </a:path>
            </a:pathLst>
          </a:custGeom>
          <a:solidFill>
            <a:srgbClr val="0066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0245" name="AutoShape 41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88AD7BA8-AA43-4E54-B3ED-D027A582F4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23002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6" name="AutoShape 43" descr="http://img-cache.cdn.gaiaonline.com/bb9d77bbe87573fa7045390d2814b841/http:/i208.photobucket.com/albums/bb94/Angel-Kimmi/RP/Amberlynsmall.png">
            <a:extLst>
              <a:ext uri="{FF2B5EF4-FFF2-40B4-BE49-F238E27FC236}">
                <a16:creationId xmlns:a16="http://schemas.microsoft.com/office/drawing/2014/main" id="{B64A8120-04DC-4EF4-87CB-6E3F9E29B6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147888"/>
            <a:ext cx="432435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DAF52125-A1F5-429E-A6E7-4E52021B347F}"/>
              </a:ext>
            </a:extLst>
          </p:cNvPr>
          <p:cNvSpPr txBox="1"/>
          <p:nvPr/>
        </p:nvSpPr>
        <p:spPr>
          <a:xfrm>
            <a:off x="2555776" y="885426"/>
            <a:ext cx="4176464" cy="1031406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76200" prstMaterial="dkEdge">
              <a:bevelT w="190500" h="25400" prst="coolSlant"/>
              <a:bevelB w="146050"/>
              <a:contourClr>
                <a:schemeClr val="bg1"/>
              </a:contourClr>
            </a:sp3d>
          </a:bodyPr>
          <a:lstStyle/>
          <a:p>
            <a:pPr algn="ctr" eaLnBrk="1" hangingPunct="1">
              <a:defRPr/>
            </a:pPr>
            <a:r>
              <a:rPr lang="es-ES_tradnl" sz="66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ROBOLD" pitchFamily="2" charset="0"/>
              </a:rPr>
              <a:t>ROBOT</a:t>
            </a:r>
            <a:endParaRPr lang="es-ES" sz="6600" b="1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ROBOLD" pitchFamily="2" charset="0"/>
            </a:endParaRPr>
          </a:p>
        </p:txBody>
      </p:sp>
      <p:pic>
        <p:nvPicPr>
          <p:cNvPr id="12298" name="Picture 10" descr="http://www.blog.spoongraphics.co.uk/wp-content/uploads/2011/robot/robot-character.jpg">
            <a:extLst>
              <a:ext uri="{FF2B5EF4-FFF2-40B4-BE49-F238E27FC236}">
                <a16:creationId xmlns:a16="http://schemas.microsoft.com/office/drawing/2014/main" id="{0C83B096-D6A5-4B91-BB3A-F3A25517A7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16004" t="5482" r="17191" b="11626"/>
          <a:stretch/>
        </p:blipFill>
        <p:spPr bwMode="auto">
          <a:xfrm>
            <a:off x="2987675" y="2190750"/>
            <a:ext cx="2974975" cy="404653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med">
    <p:fade/>
    <p:sndAc>
      <p:stSnd>
        <p:snd r:embed="rId2" name="ROBOT (noun) definition and synonyms Macmillan Dictionar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123</Words>
  <Application>Microsoft Office PowerPoint</Application>
  <PresentationFormat>On-screen Show (4:3)</PresentationFormat>
  <Paragraphs>57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GROBOLD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JOSE HERBE</dc:creator>
  <cp:lastModifiedBy>PKagka@te.schools.ac.cy</cp:lastModifiedBy>
  <cp:revision>55</cp:revision>
  <dcterms:created xsi:type="dcterms:W3CDTF">2013-01-01T17:53:22Z</dcterms:created>
  <dcterms:modified xsi:type="dcterms:W3CDTF">2020-05-12T19:05:32Z</dcterms:modified>
</cp:coreProperties>
</file>