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4" r:id="rId3"/>
    <p:sldId id="263" r:id="rId4"/>
    <p:sldId id="264" r:id="rId5"/>
    <p:sldId id="265" r:id="rId6"/>
    <p:sldId id="268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Σώτηρούλλα Σολωμού" initials="ΣΣ" lastIdx="1" clrIdx="0">
    <p:extLst>
      <p:ext uri="{19B8F6BF-5375-455C-9EA6-DF929625EA0E}">
        <p15:presenceInfo xmlns:p15="http://schemas.microsoft.com/office/powerpoint/2012/main" xmlns="" userId="S::sotiasolomou@te.schools.ac.cy::f56bf511-d9ec-445f-891b-c270c18b0b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A36"/>
    <a:srgbClr val="E4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ED228-ADA7-4F63-AFF3-85FDBCEDA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15E6F2-078E-46CB-A73D-156CE0BC0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1A04E-BCB0-4C6F-970B-13159630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EC5BF-9561-4CE0-9F94-894EC0896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84D83C-237D-49D4-8FC3-B37BAC61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5E1EFB-D4E6-41B7-9C91-4AFD8393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2994F1-AF28-4AB1-B746-70EEEE8DC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54D03-112A-407D-9647-139707A1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94AE7B-0610-4DA3-9CE6-D7673FDA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0DECEF-B33D-42F7-BE63-14FD1939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9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D74048-A511-4BC3-9285-43C78363E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A417C6-A14D-4012-9F68-F42B72DBE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E14146-B1A6-4E1B-9FEE-6D7DCB54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6D59DA-8391-4E5B-8124-2BB4090F4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DF90C-DDDF-4E1B-AE1E-C10DF30E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788C5-B4D5-4EEE-87B0-9DC3D22E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81EEC-A8E2-4C4F-8DA4-C1618E38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39483E-DC3D-4172-95F0-F5861003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7C95B4-4217-4DB6-8E56-9E5744F8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44734B-3938-42F7-A273-69750134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5720BA-EEFA-4038-9179-7B3B4F5D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D9DDFE-7276-4224-857A-B8DA40ED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8D38E1-18CF-4F6F-B5E5-78A4DD37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CD808-139C-4FA7-82F3-2723C44C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3AA8C-B9A1-4C04-BBE3-3747729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6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4C098-0D18-4268-B44B-301C81F4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6A2940-EE91-408F-9E70-64A535748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84CC54-8166-4DAA-BBFA-AD1C9854D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77BA05-C8E2-412B-A79A-80B41E2D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AE86E-9DC7-4B13-ADA6-A16562C3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B0E675-7158-4F6C-BCF3-910593EB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046974-C99F-4C45-9109-E9BBA29F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C7508C-678A-4D58-BB40-D3A4E24E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DE9511-97FB-41A8-987E-49612054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C6E8BE-3DFE-4851-9DA2-CC7A9F2F3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7D69C3-2BCF-4A2B-9421-B6959260E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D3763E-7F6C-4907-91A0-760BA2B0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21B756-82CE-4388-815E-5C8769BD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37D1C0-DEB9-4727-B32E-8B76FAE0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27BB1-E671-44B4-A1EF-32CBE79B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781A8E-638A-47B0-AED4-0E31BA15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3F24AF-9D2E-4EE4-A139-5823AF63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6B2419-7462-45C2-ACD3-C2EDD770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7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1B6866-8950-418B-84A0-3AB6C643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987653-5075-46E1-816B-7A2A03CC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BE9398-BFAE-4D11-82E9-D70EAEED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A6C5D-F1DF-4A5C-AD79-75098AA8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C5FCBF-F770-438C-A5F3-8B448AFA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91C77F-6E43-4BA8-A598-37F52226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21E79-041A-43C5-8239-3FA94CD0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2AB1BD-AB41-47C4-9F6F-A3C76309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8BC01D-A2FF-478A-95C4-97D703AA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8996EA-DAF8-47E2-A885-2E680AE8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DFA72E-2AA2-4D53-BAED-7C8E8A423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1F2CEF-BFDB-45F0-ACF8-9EBE3191C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19C2F8-7979-4A2B-B8F6-6726D258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FB0BEF-D625-48C8-9D67-893BBED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E8D4E3-EF6D-427B-8421-FDE1698D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8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867AEC-B38B-48EA-A775-E7FCEB4C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C69809-F6FF-4E3C-9711-D7CFB8E8C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82F2F3-40F7-45A5-9B50-529CCD6F3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3952-981A-448D-8561-31DE32DF232A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B9A330-1885-4756-A5B8-B6B6B1478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FE12FA-9C16-4246-B95B-9C2623E4E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12EF-316E-4E72-A520-19B7322C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7">
            <a:extLst>
              <a:ext uri="{FF2B5EF4-FFF2-40B4-BE49-F238E27FC236}">
                <a16:creationId xmlns:a16="http://schemas.microsoft.com/office/drawing/2014/main" xmlns="" id="{1A0CA50F-B038-41D7-8886-878352C9B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65430" y="629268"/>
            <a:ext cx="6586491" cy="12861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spc="0">
                <a:ln>
                  <a:noFill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Εργασία για το σπίτι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0777FA3-F501-4CD7-B075-D02AAD78A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91" y="2443314"/>
            <a:ext cx="7488763" cy="7882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895350" algn="l"/>
                <a:tab pos="2971800" algn="ctr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Από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το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βιβ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λίο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μα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θημ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ατικών να γίνουν οι σελ. 86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μέχρι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την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92.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895350" algn="l"/>
                <a:tab pos="2971800" algn="ctr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(Η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σελ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. 86 να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γίνει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 από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Comic Sans MS" panose="030F0702030302020204" pitchFamily="66" charset="0"/>
              </a:rPr>
              <a:t>όσ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Comic Sans MS" panose="030F0702030302020204" pitchFamily="66" charset="0"/>
              </a:rPr>
              <a:t>α παιδιά δεν την έχουν κάνει)</a:t>
            </a: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xmlns="" id="{40C0176B-2EA0-4E69-9425-FD9C6546C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880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90DC32-D364-4729-92E1-AC610BB0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2427" y="2443314"/>
            <a:ext cx="7135090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l-G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Οι σελίδες αυτές στηρίζονται στο μάθημα πολλαπλασιασμού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που κάναμε στην τηλεσυνάντηση.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Με την παρουσίαση  που ακολουθεί θα θυμηθείτε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όσα έχουμε αναφέρει στο μαθημα 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και θα σας βοηθήσει να ολοκληρώσετε τις ασκησούλες σας.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3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9AE141-657B-4BB5-B551-BE6B51ECDA0C}"/>
              </a:ext>
            </a:extLst>
          </p:cNvPr>
          <p:cNvSpPr/>
          <p:nvPr/>
        </p:nvSpPr>
        <p:spPr>
          <a:xfrm>
            <a:off x="1637986" y="547692"/>
            <a:ext cx="86628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Ο πολλαπλασιασμός μας λέει </a:t>
            </a:r>
          </a:p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πόσες 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φορές</a:t>
            </a:r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βλέπουμε</a:t>
            </a:r>
          </a:p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έ</a:t>
            </a:r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ναν αριθμό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B75F73-F21F-49C1-996D-72E2565C9304}"/>
              </a:ext>
            </a:extLst>
          </p:cNvPr>
          <p:cNvSpPr/>
          <p:nvPr/>
        </p:nvSpPr>
        <p:spPr>
          <a:xfrm>
            <a:off x="4383058" y="3259625"/>
            <a:ext cx="1873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φορές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FEA8ED-CB46-4C03-B234-C996AA15C564}"/>
              </a:ext>
            </a:extLst>
          </p:cNvPr>
          <p:cNvSpPr/>
          <p:nvPr/>
        </p:nvSpPr>
        <p:spPr>
          <a:xfrm>
            <a:off x="1305208" y="491016"/>
            <a:ext cx="8916028" cy="2585323"/>
          </a:xfrm>
          <a:prstGeom prst="rect">
            <a:avLst/>
          </a:prstGeom>
          <a:noFill/>
          <a:ln w="666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5942CC9B-75D5-4942-8DF1-F6C440D868E9}"/>
              </a:ext>
            </a:extLst>
          </p:cNvPr>
          <p:cNvSpPr/>
          <p:nvPr/>
        </p:nvSpPr>
        <p:spPr>
          <a:xfrm>
            <a:off x="6096000" y="3429000"/>
            <a:ext cx="1083212" cy="3943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xmlns="" id="{E06EC6C4-CD4D-4EF9-B323-06B8A2D9D552}"/>
              </a:ext>
            </a:extLst>
          </p:cNvPr>
          <p:cNvSpPr/>
          <p:nvPr/>
        </p:nvSpPr>
        <p:spPr>
          <a:xfrm>
            <a:off x="7207548" y="3156368"/>
            <a:ext cx="914400" cy="914400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4449B9-C9FD-4EED-8519-4AB4CF09F07B}"/>
              </a:ext>
            </a:extLst>
          </p:cNvPr>
          <p:cNvSpPr/>
          <p:nvPr/>
        </p:nvSpPr>
        <p:spPr>
          <a:xfrm>
            <a:off x="251157" y="3987206"/>
            <a:ext cx="826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+ 1 + 1 + 1 + 1 + 1 + 1 + 1 = 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485F2A-D63D-4509-AAB9-440CA2D92EA7}"/>
              </a:ext>
            </a:extLst>
          </p:cNvPr>
          <p:cNvSpPr/>
          <p:nvPr/>
        </p:nvSpPr>
        <p:spPr>
          <a:xfrm>
            <a:off x="8247096" y="39638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87CA53C-D8D9-4BAA-B462-2453E3705A16}"/>
              </a:ext>
            </a:extLst>
          </p:cNvPr>
          <p:cNvSpPr/>
          <p:nvPr/>
        </p:nvSpPr>
        <p:spPr>
          <a:xfrm>
            <a:off x="9198038" y="3963853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  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xmlns="" id="{FA18A923-A9CA-4DD2-B50C-1C3441F12064}"/>
              </a:ext>
            </a:extLst>
          </p:cNvPr>
          <p:cNvSpPr/>
          <p:nvPr/>
        </p:nvSpPr>
        <p:spPr>
          <a:xfrm>
            <a:off x="9601626" y="4113514"/>
            <a:ext cx="806792" cy="693640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4ADB11A-8E02-4D25-9F2A-B73E2E2E6E81}"/>
              </a:ext>
            </a:extLst>
          </p:cNvPr>
          <p:cNvSpPr/>
          <p:nvPr/>
        </p:nvSpPr>
        <p:spPr>
          <a:xfrm>
            <a:off x="10260480" y="39831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25795F-7798-43E3-8BD6-3611AC6874FF}"/>
              </a:ext>
            </a:extLst>
          </p:cNvPr>
          <p:cNvSpPr/>
          <p:nvPr/>
        </p:nvSpPr>
        <p:spPr>
          <a:xfrm>
            <a:off x="10606506" y="396385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F64DEF8-FFDA-4684-A7D5-6FD8AAA8B7B9}"/>
              </a:ext>
            </a:extLst>
          </p:cNvPr>
          <p:cNvSpPr/>
          <p:nvPr/>
        </p:nvSpPr>
        <p:spPr>
          <a:xfrm>
            <a:off x="11018518" y="39986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FCCE6D43-A08C-4D9F-96D6-D9AF9F461804}"/>
              </a:ext>
            </a:extLst>
          </p:cNvPr>
          <p:cNvSpPr/>
          <p:nvPr/>
        </p:nvSpPr>
        <p:spPr>
          <a:xfrm>
            <a:off x="8782820" y="4228359"/>
            <a:ext cx="288609" cy="3943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3B19B6-F2DC-4735-9606-7AA97BFE408F}"/>
              </a:ext>
            </a:extLst>
          </p:cNvPr>
          <p:cNvSpPr/>
          <p:nvPr/>
        </p:nvSpPr>
        <p:spPr>
          <a:xfrm>
            <a:off x="126609" y="5074424"/>
            <a:ext cx="5416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+ 2 + 2 + 2 + 2 =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0236EC4-65A3-4FF8-81B6-B0DE0189DEAB}"/>
              </a:ext>
            </a:extLst>
          </p:cNvPr>
          <p:cNvSpPr/>
          <p:nvPr/>
        </p:nvSpPr>
        <p:spPr>
          <a:xfrm>
            <a:off x="5319832" y="507347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62F644B2-7455-4390-BA6E-10658079266B}"/>
              </a:ext>
            </a:extLst>
          </p:cNvPr>
          <p:cNvSpPr/>
          <p:nvPr/>
        </p:nvSpPr>
        <p:spPr>
          <a:xfrm>
            <a:off x="6265808" y="5337982"/>
            <a:ext cx="288609" cy="3943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8F9ABC9-C460-4E71-B182-02BC7C3B675E}"/>
              </a:ext>
            </a:extLst>
          </p:cNvPr>
          <p:cNvSpPr/>
          <p:nvPr/>
        </p:nvSpPr>
        <p:spPr>
          <a:xfrm>
            <a:off x="6939686" y="50734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xmlns="" id="{EF282808-7F92-4325-B9B3-2B1A16C26FFB}"/>
              </a:ext>
            </a:extLst>
          </p:cNvPr>
          <p:cNvSpPr/>
          <p:nvPr/>
        </p:nvSpPr>
        <p:spPr>
          <a:xfrm>
            <a:off x="7401690" y="5188321"/>
            <a:ext cx="806792" cy="693640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AD07505-5C09-4F3E-8DA4-8B0701E92C41}"/>
              </a:ext>
            </a:extLst>
          </p:cNvPr>
          <p:cNvSpPr/>
          <p:nvPr/>
        </p:nvSpPr>
        <p:spPr>
          <a:xfrm>
            <a:off x="8140803" y="50510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C02062-92F4-4517-A9CF-6537D76D2FAA}"/>
              </a:ext>
            </a:extLst>
          </p:cNvPr>
          <p:cNvSpPr/>
          <p:nvPr/>
        </p:nvSpPr>
        <p:spPr>
          <a:xfrm>
            <a:off x="8662468" y="504811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1EEA3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1EEA3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8ABC325-397B-4968-8058-D4D63414E858}"/>
              </a:ext>
            </a:extLst>
          </p:cNvPr>
          <p:cNvSpPr/>
          <p:nvPr/>
        </p:nvSpPr>
        <p:spPr>
          <a:xfrm>
            <a:off x="9152549" y="503218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20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AE5751-C763-482E-BF18-4458F492561D}"/>
              </a:ext>
            </a:extLst>
          </p:cNvPr>
          <p:cNvSpPr/>
          <p:nvPr/>
        </p:nvSpPr>
        <p:spPr>
          <a:xfrm>
            <a:off x="365458" y="266338"/>
            <a:ext cx="11461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Ποια να είναι η σχέση </a:t>
            </a:r>
          </a:p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της πρόσθεσης </a:t>
            </a:r>
            <a:r>
              <a:rPr lang="el-G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 τον πολλαπλασιαμό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;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652FD5-C7AF-48E4-8449-784CCE3EDF40}"/>
              </a:ext>
            </a:extLst>
          </p:cNvPr>
          <p:cNvSpPr/>
          <p:nvPr/>
        </p:nvSpPr>
        <p:spPr>
          <a:xfrm>
            <a:off x="935563" y="2505670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 + 1 =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C1DCA36-F268-473A-927E-B3AC1BA89E2A}"/>
              </a:ext>
            </a:extLst>
          </p:cNvPr>
          <p:cNvSpPr/>
          <p:nvPr/>
        </p:nvSpPr>
        <p:spPr>
          <a:xfrm>
            <a:off x="365458" y="3890665"/>
            <a:ext cx="397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</a:t>
            </a:r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φορές 1 = 2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C8C990D-1331-4718-9459-F7D730D51E33}"/>
              </a:ext>
            </a:extLst>
          </p:cNvPr>
          <p:cNvCxnSpPr/>
          <p:nvPr/>
        </p:nvCxnSpPr>
        <p:spPr>
          <a:xfrm>
            <a:off x="1195754" y="3429000"/>
            <a:ext cx="393895" cy="284871"/>
          </a:xfrm>
          <a:prstGeom prst="straightConnector1">
            <a:avLst/>
          </a:prstGeom>
          <a:ln w="50800" cmpd="sng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2788843-A1D5-4AC9-BBFC-F298EC18578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849840" y="3429000"/>
            <a:ext cx="363477" cy="284871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arrot free to use clip art - ClipartBarn">
            <a:extLst>
              <a:ext uri="{FF2B5EF4-FFF2-40B4-BE49-F238E27FC236}">
                <a16:creationId xmlns:a16="http://schemas.microsoft.com/office/drawing/2014/main" xmlns="" id="{D8350D0F-A49C-4EA4-A5AD-8F22BFAD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4" y="5157705"/>
            <a:ext cx="8334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rot free to use clip art - ClipartBarn">
            <a:extLst>
              <a:ext uri="{FF2B5EF4-FFF2-40B4-BE49-F238E27FC236}">
                <a16:creationId xmlns:a16="http://schemas.microsoft.com/office/drawing/2014/main" xmlns="" id="{19F040F0-6AF8-4A5A-BCED-4DF1C22F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52" y="5157705"/>
            <a:ext cx="8334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193E86-6D7C-40EF-BC22-3C85A95D894F}"/>
              </a:ext>
            </a:extLst>
          </p:cNvPr>
          <p:cNvSpPr/>
          <p:nvPr/>
        </p:nvSpPr>
        <p:spPr>
          <a:xfrm>
            <a:off x="1380261" y="538184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104156-673F-48CC-B80E-F4A286865C44}"/>
              </a:ext>
            </a:extLst>
          </p:cNvPr>
          <p:cNvSpPr/>
          <p:nvPr/>
        </p:nvSpPr>
        <p:spPr>
          <a:xfrm>
            <a:off x="2826949" y="538184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15" name="Picture 2" descr="Carrot free to use clip art - ClipartBarn">
            <a:extLst>
              <a:ext uri="{FF2B5EF4-FFF2-40B4-BE49-F238E27FC236}">
                <a16:creationId xmlns:a16="http://schemas.microsoft.com/office/drawing/2014/main" xmlns="" id="{59BEEBFF-1C0B-4CFA-B8A6-EB755AC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57" y="5180254"/>
            <a:ext cx="8334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rot free to use clip art - ClipartBarn">
            <a:extLst>
              <a:ext uri="{FF2B5EF4-FFF2-40B4-BE49-F238E27FC236}">
                <a16:creationId xmlns:a16="http://schemas.microsoft.com/office/drawing/2014/main" xmlns="" id="{3032BB38-41D0-4153-81B9-65965519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19" y="5157705"/>
            <a:ext cx="83343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6AD567-F905-4BD1-8222-576D231E0980}"/>
              </a:ext>
            </a:extLst>
          </p:cNvPr>
          <p:cNvSpPr/>
          <p:nvPr/>
        </p:nvSpPr>
        <p:spPr>
          <a:xfrm>
            <a:off x="6278772" y="2630658"/>
            <a:ext cx="39776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  X   1  =  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B053BF2F-80BB-4611-9695-9A83C01836A9}"/>
              </a:ext>
            </a:extLst>
          </p:cNvPr>
          <p:cNvSpPr/>
          <p:nvPr/>
        </p:nvSpPr>
        <p:spPr>
          <a:xfrm>
            <a:off x="7485440" y="3571435"/>
            <a:ext cx="363477" cy="923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46D610-07F0-46CC-8D36-CD1C25FE6491}"/>
              </a:ext>
            </a:extLst>
          </p:cNvPr>
          <p:cNvSpPr/>
          <p:nvPr/>
        </p:nvSpPr>
        <p:spPr>
          <a:xfrm>
            <a:off x="6691461" y="4270044"/>
            <a:ext cx="195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φορές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6" name="Picture 4" descr="▷ Rabbits: Animated Images, Gifs, Pictures &amp; Animations - 100% FREE!">
            <a:extLst>
              <a:ext uri="{FF2B5EF4-FFF2-40B4-BE49-F238E27FC236}">
                <a16:creationId xmlns:a16="http://schemas.microsoft.com/office/drawing/2014/main" xmlns="" id="{D5014093-2810-4107-B7F0-9714D8520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74" y="4515212"/>
            <a:ext cx="2667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3" grpId="0"/>
      <p:bldP spid="14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02A933-7FFD-4D0A-AFE5-9201FFF707B9}"/>
              </a:ext>
            </a:extLst>
          </p:cNvPr>
          <p:cNvSpPr/>
          <p:nvPr/>
        </p:nvSpPr>
        <p:spPr>
          <a:xfrm>
            <a:off x="1105868" y="997859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+ 2 + 2 = 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F2F7E2-05BE-4CCE-AF7A-636FA62489AB}"/>
              </a:ext>
            </a:extLst>
          </p:cNvPr>
          <p:cNvCxnSpPr/>
          <p:nvPr/>
        </p:nvCxnSpPr>
        <p:spPr>
          <a:xfrm>
            <a:off x="1463040" y="1921189"/>
            <a:ext cx="281354" cy="49845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4A95E2EE-6F7F-466C-B687-24E002203A3C}"/>
              </a:ext>
            </a:extLst>
          </p:cNvPr>
          <p:cNvCxnSpPr/>
          <p:nvPr/>
        </p:nvCxnSpPr>
        <p:spPr>
          <a:xfrm>
            <a:off x="2363372" y="1921189"/>
            <a:ext cx="0" cy="442183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D3F85AC7-603F-46A4-8426-2EDFCDDB6889}"/>
              </a:ext>
            </a:extLst>
          </p:cNvPr>
          <p:cNvCxnSpPr/>
          <p:nvPr/>
        </p:nvCxnSpPr>
        <p:spPr>
          <a:xfrm flipH="1">
            <a:off x="2888568" y="1921189"/>
            <a:ext cx="445475" cy="498454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9065C7-BC8F-4D0B-AE22-CDC37519C0E7}"/>
              </a:ext>
            </a:extLst>
          </p:cNvPr>
          <p:cNvSpPr/>
          <p:nvPr/>
        </p:nvSpPr>
        <p:spPr>
          <a:xfrm>
            <a:off x="899754" y="2419643"/>
            <a:ext cx="397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φορές 2 = 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AD49C54E-BF02-4EC8-A432-239901F9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3" y="4257581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6D391039-5464-4B0E-91AB-1CF52A45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48" y="4257581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0BB2DCF8-9562-46E1-9319-0D7CB2E7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39" y="4257580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20D2E1-F7CB-4A28-A394-307307835F4F}"/>
              </a:ext>
            </a:extLst>
          </p:cNvPr>
          <p:cNvSpPr/>
          <p:nvPr/>
        </p:nvSpPr>
        <p:spPr>
          <a:xfrm>
            <a:off x="2124713" y="438817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33D0E4C-D476-45F8-B12F-36A47B0580D7}"/>
              </a:ext>
            </a:extLst>
          </p:cNvPr>
          <p:cNvSpPr/>
          <p:nvPr/>
        </p:nvSpPr>
        <p:spPr>
          <a:xfrm>
            <a:off x="3977928" y="438817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C6A83E-D2A6-49E9-AF0F-8473376CB843}"/>
              </a:ext>
            </a:extLst>
          </p:cNvPr>
          <p:cNvSpPr/>
          <p:nvPr/>
        </p:nvSpPr>
        <p:spPr>
          <a:xfrm>
            <a:off x="5831344" y="438817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C2CDA9BB-519D-4086-BAAD-DE559819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36" y="4257578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8E0E1FAF-E91D-4316-A682-D1B2774A5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47" y="4257579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50++ cliparts | 2 Dogs Image Clipart | 4570book.info">
            <a:extLst>
              <a:ext uri="{FF2B5EF4-FFF2-40B4-BE49-F238E27FC236}">
                <a16:creationId xmlns:a16="http://schemas.microsoft.com/office/drawing/2014/main" xmlns="" id="{59603EDC-009C-47EB-9CBE-81E77681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27" y="4257579"/>
            <a:ext cx="1286789" cy="13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1F165B-181C-4BB3-9BEB-A809760ABDCA}"/>
              </a:ext>
            </a:extLst>
          </p:cNvPr>
          <p:cNvSpPr/>
          <p:nvPr/>
        </p:nvSpPr>
        <p:spPr>
          <a:xfrm>
            <a:off x="6438432" y="739953"/>
            <a:ext cx="3840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  Χ   2  =  6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D495F83B-8702-4522-9A45-29D6062A3307}"/>
              </a:ext>
            </a:extLst>
          </p:cNvPr>
          <p:cNvSpPr/>
          <p:nvPr/>
        </p:nvSpPr>
        <p:spPr>
          <a:xfrm>
            <a:off x="7556734" y="1617785"/>
            <a:ext cx="293564" cy="80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F4F4214-C47C-4A40-8120-63449696B9DA}"/>
              </a:ext>
            </a:extLst>
          </p:cNvPr>
          <p:cNvSpPr/>
          <p:nvPr/>
        </p:nvSpPr>
        <p:spPr>
          <a:xfrm>
            <a:off x="6727799" y="2363372"/>
            <a:ext cx="195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φορές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404BA74-06E4-42E3-AC31-B7CE46044F9E}"/>
              </a:ext>
            </a:extLst>
          </p:cNvPr>
          <p:cNvSpPr/>
          <p:nvPr/>
        </p:nvSpPr>
        <p:spPr>
          <a:xfrm>
            <a:off x="-807838" y="444803"/>
            <a:ext cx="7392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Συνεχόμενη πρόσθεση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F48FAE-A7A8-485F-9A4A-BBFCCDE648E2}"/>
              </a:ext>
            </a:extLst>
          </p:cNvPr>
          <p:cNvSpPr/>
          <p:nvPr/>
        </p:nvSpPr>
        <p:spPr>
          <a:xfrm>
            <a:off x="4662267" y="364131"/>
            <a:ext cx="7392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Πολλαπλασιασμός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20" name="Picture 4" descr="Dog Love Sticker by Chummy Chum Chums for iOS &amp; Android | GIPHY">
            <a:extLst>
              <a:ext uri="{FF2B5EF4-FFF2-40B4-BE49-F238E27FC236}">
                <a16:creationId xmlns:a16="http://schemas.microsoft.com/office/drawing/2014/main" xmlns="" id="{EA834756-9DB1-4C75-85D9-53EC33AE6C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91" y="1926539"/>
            <a:ext cx="2718910" cy="23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4" grpId="0"/>
      <p:bldP spid="13" grpId="0"/>
      <p:bldP spid="19" grpId="0" animBg="1"/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598F4F-1EBF-4135-8634-3D2F5620584F}"/>
              </a:ext>
            </a:extLst>
          </p:cNvPr>
          <p:cNvSpPr/>
          <p:nvPr/>
        </p:nvSpPr>
        <p:spPr>
          <a:xfrm>
            <a:off x="994480" y="556914"/>
            <a:ext cx="3682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   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BB096EB-9BB4-4DD1-8434-862DB49233A7}"/>
              </a:ext>
            </a:extLst>
          </p:cNvPr>
          <p:cNvSpPr/>
          <p:nvPr/>
        </p:nvSpPr>
        <p:spPr>
          <a:xfrm flipH="1">
            <a:off x="3844110" y="468602"/>
            <a:ext cx="6371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8D11DDC-A0B2-4F9C-9F7B-DF64D2AE2874}"/>
              </a:ext>
            </a:extLst>
          </p:cNvPr>
          <p:cNvSpPr/>
          <p:nvPr/>
        </p:nvSpPr>
        <p:spPr>
          <a:xfrm>
            <a:off x="747026" y="2656699"/>
            <a:ext cx="4628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83587A-1AE5-486B-B528-D17F55088100}"/>
              </a:ext>
            </a:extLst>
          </p:cNvPr>
          <p:cNvSpPr/>
          <p:nvPr/>
        </p:nvSpPr>
        <p:spPr>
          <a:xfrm>
            <a:off x="6254222" y="26566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CA2154A-E527-4689-B62E-F654891FA275}"/>
              </a:ext>
            </a:extLst>
          </p:cNvPr>
          <p:cNvSpPr/>
          <p:nvPr/>
        </p:nvSpPr>
        <p:spPr>
          <a:xfrm>
            <a:off x="587172" y="4631049"/>
            <a:ext cx="3147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 </a:t>
            </a:r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</a:t>
            </a:r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CEF912-29A6-493E-8A36-6BDABC3E2A89}"/>
              </a:ext>
            </a:extLst>
          </p:cNvPr>
          <p:cNvSpPr/>
          <p:nvPr/>
        </p:nvSpPr>
        <p:spPr>
          <a:xfrm>
            <a:off x="4139132" y="457405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Book And Pencil Clipart Free Download Clip Art 4 Pencils Wyqda ...">
            <a:extLst>
              <a:ext uri="{FF2B5EF4-FFF2-40B4-BE49-F238E27FC236}">
                <a16:creationId xmlns:a16="http://schemas.microsoft.com/office/drawing/2014/main" xmlns="" id="{4151CE30-EFD9-4577-ADD4-C9B875BC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38" y="1444157"/>
            <a:ext cx="659125" cy="10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EAC1AAD-7A75-48F2-BE7E-79946D6DB882}"/>
              </a:ext>
            </a:extLst>
          </p:cNvPr>
          <p:cNvSpPr/>
          <p:nvPr/>
        </p:nvSpPr>
        <p:spPr>
          <a:xfrm>
            <a:off x="1617166" y="147165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</a:p>
        </p:txBody>
      </p:sp>
      <p:pic>
        <p:nvPicPr>
          <p:cNvPr id="12" name="Picture 2" descr="Book And Pencil Clipart Free Download Clip Art 4 Pencils Wyqda ...">
            <a:extLst>
              <a:ext uri="{FF2B5EF4-FFF2-40B4-BE49-F238E27FC236}">
                <a16:creationId xmlns:a16="http://schemas.microsoft.com/office/drawing/2014/main" xmlns="" id="{4DF12E65-F88F-413F-B93C-08AFF1B3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071" y="1480244"/>
            <a:ext cx="659125" cy="10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ok And Pencil Clipart Free Download Clip Art 4 Pencils Wyqda ...">
            <a:extLst>
              <a:ext uri="{FF2B5EF4-FFF2-40B4-BE49-F238E27FC236}">
                <a16:creationId xmlns:a16="http://schemas.microsoft.com/office/drawing/2014/main" xmlns="" id="{7DB21557-DF10-456B-8078-4380C528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13" y="1452637"/>
            <a:ext cx="659125" cy="10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ok And Pencil Clipart Free Download Clip Art 4 Pencils Wyqda ...">
            <a:extLst>
              <a:ext uri="{FF2B5EF4-FFF2-40B4-BE49-F238E27FC236}">
                <a16:creationId xmlns:a16="http://schemas.microsoft.com/office/drawing/2014/main" xmlns="" id="{B9D61938-BE9A-4470-8113-BA786CFEB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03" y="1419485"/>
            <a:ext cx="659125" cy="10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FE2F66-0666-4E18-9B51-0CE3DCCF6F19}"/>
              </a:ext>
            </a:extLst>
          </p:cNvPr>
          <p:cNvSpPr/>
          <p:nvPr/>
        </p:nvSpPr>
        <p:spPr>
          <a:xfrm>
            <a:off x="2982574" y="150123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10244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4A6BD2B0-4CE9-4C9D-8A08-BBE0F465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9" y="3553523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A33F57-1AEF-4925-AAED-8A7918291BE4}"/>
              </a:ext>
            </a:extLst>
          </p:cNvPr>
          <p:cNvSpPr/>
          <p:nvPr/>
        </p:nvSpPr>
        <p:spPr>
          <a:xfrm>
            <a:off x="3110194" y="351697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9751955-7B6F-4193-BC43-9A85B17214B1}"/>
              </a:ext>
            </a:extLst>
          </p:cNvPr>
          <p:cNvSpPr/>
          <p:nvPr/>
        </p:nvSpPr>
        <p:spPr>
          <a:xfrm>
            <a:off x="1567485" y="346701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</a:p>
        </p:txBody>
      </p:sp>
      <p:pic>
        <p:nvPicPr>
          <p:cNvPr id="19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23C9F79F-E466-4198-9DC7-5B8E250A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57" y="3541794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37DD40FB-729B-4AF8-86F9-8DA0A552D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42" y="3584453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67B54DC-711C-4D97-9C08-BD1800286303}"/>
              </a:ext>
            </a:extLst>
          </p:cNvPr>
          <p:cNvSpPr/>
          <p:nvPr/>
        </p:nvSpPr>
        <p:spPr>
          <a:xfrm>
            <a:off x="4643533" y="351371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22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0C160E2F-75C5-4668-9693-2F6752783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0" y="3564147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88ACC50D-5C75-4646-863A-65A6C7719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99" y="3557379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Office Depot Brand Plastic Ruler 6 Assorted Colors No Color Choice ...">
            <a:extLst>
              <a:ext uri="{FF2B5EF4-FFF2-40B4-BE49-F238E27FC236}">
                <a16:creationId xmlns:a16="http://schemas.microsoft.com/office/drawing/2014/main" xmlns="" id="{9245BD0B-7125-4DC9-99F7-8B77B6EF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0" y="3560801"/>
            <a:ext cx="886781" cy="88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ve Colorful Erasers stock photo. Image of white, group - 16743112">
            <a:extLst>
              <a:ext uri="{FF2B5EF4-FFF2-40B4-BE49-F238E27FC236}">
                <a16:creationId xmlns:a16="http://schemas.microsoft.com/office/drawing/2014/main" xmlns="" id="{978A22C4-9BC0-4779-9749-FA8C19D3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4" y="5562684"/>
            <a:ext cx="1090246" cy="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ive Colorful Erasers stock photo. Image of white, group - 16743112">
            <a:extLst>
              <a:ext uri="{FF2B5EF4-FFF2-40B4-BE49-F238E27FC236}">
                <a16:creationId xmlns:a16="http://schemas.microsoft.com/office/drawing/2014/main" xmlns="" id="{55C73CD8-9DE8-4156-AF33-80EC033B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75" y="5562684"/>
            <a:ext cx="1090246" cy="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ive Colorful Erasers stock photo. Image of white, group - 16743112">
            <a:extLst>
              <a:ext uri="{FF2B5EF4-FFF2-40B4-BE49-F238E27FC236}">
                <a16:creationId xmlns:a16="http://schemas.microsoft.com/office/drawing/2014/main" xmlns="" id="{4F8F347F-196A-40D9-9885-CD1D0812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2" y="5562684"/>
            <a:ext cx="1090246" cy="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ive Colorful Erasers stock photo. Image of white, group - 16743112">
            <a:extLst>
              <a:ext uri="{FF2B5EF4-FFF2-40B4-BE49-F238E27FC236}">
                <a16:creationId xmlns:a16="http://schemas.microsoft.com/office/drawing/2014/main" xmlns="" id="{18B301C1-ACF7-4FD5-A9D5-A32B5988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36" y="5552142"/>
            <a:ext cx="1090246" cy="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B7703EA-6D01-492F-A61E-29F056CCDBD5}"/>
              </a:ext>
            </a:extLst>
          </p:cNvPr>
          <p:cNvSpPr/>
          <p:nvPr/>
        </p:nvSpPr>
        <p:spPr>
          <a:xfrm>
            <a:off x="1461534" y="549738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1C3DA88-A692-4931-8683-6B6CF4265560}"/>
              </a:ext>
            </a:extLst>
          </p:cNvPr>
          <p:cNvSpPr/>
          <p:nvPr/>
        </p:nvSpPr>
        <p:spPr>
          <a:xfrm>
            <a:off x="3105935" y="554265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A1CE167D-4DF8-4D49-82D6-C27F8F3FEAD4}"/>
              </a:ext>
            </a:extLst>
          </p:cNvPr>
          <p:cNvSpPr/>
          <p:nvPr/>
        </p:nvSpPr>
        <p:spPr>
          <a:xfrm>
            <a:off x="5565960" y="1628382"/>
            <a:ext cx="1431209" cy="32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6768FA-FA25-4A7A-BADD-12F446DE0422}"/>
              </a:ext>
            </a:extLst>
          </p:cNvPr>
          <p:cNvSpPr/>
          <p:nvPr/>
        </p:nvSpPr>
        <p:spPr>
          <a:xfrm>
            <a:off x="8004899" y="1330903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X </a:t>
            </a:r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 = 8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80D7680B-D8FD-4AC0-B03A-F4F522AC74D1}"/>
              </a:ext>
            </a:extLst>
          </p:cNvPr>
          <p:cNvSpPr/>
          <p:nvPr/>
        </p:nvSpPr>
        <p:spPr>
          <a:xfrm>
            <a:off x="6108041" y="5840129"/>
            <a:ext cx="1431209" cy="32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5512E7F6-5A95-4728-86A7-7EAFA6D6EFDC}"/>
              </a:ext>
            </a:extLst>
          </p:cNvPr>
          <p:cNvSpPr/>
          <p:nvPr/>
        </p:nvSpPr>
        <p:spPr>
          <a:xfrm>
            <a:off x="8004899" y="3801052"/>
            <a:ext cx="886781" cy="348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D845349-0488-46BD-9DCB-D6955F5EB647}"/>
              </a:ext>
            </a:extLst>
          </p:cNvPr>
          <p:cNvSpPr/>
          <p:nvPr/>
        </p:nvSpPr>
        <p:spPr>
          <a:xfrm>
            <a:off x="8891680" y="3453618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Χ 3 = 9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D675DDB-1C32-4AE6-B37E-CC070FE64E72}"/>
              </a:ext>
            </a:extLst>
          </p:cNvPr>
          <p:cNvSpPr/>
          <p:nvPr/>
        </p:nvSpPr>
        <p:spPr>
          <a:xfrm>
            <a:off x="7546473" y="546210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Χ 5 = 10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12A848F-1B16-4AB0-9D67-99937882F7C4}"/>
              </a:ext>
            </a:extLst>
          </p:cNvPr>
          <p:cNvSpPr/>
          <p:nvPr/>
        </p:nvSpPr>
        <p:spPr>
          <a:xfrm>
            <a:off x="-869678" y="162836"/>
            <a:ext cx="73917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Συνεχόμενη πρόσθεση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95AF084-81FD-4F97-A099-1328C5DE05A5}"/>
              </a:ext>
            </a:extLst>
          </p:cNvPr>
          <p:cNvSpPr/>
          <p:nvPr/>
        </p:nvSpPr>
        <p:spPr>
          <a:xfrm>
            <a:off x="7043149" y="131518"/>
            <a:ext cx="46952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8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Πολλαπλασιασμός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3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21" grpId="0"/>
      <p:bldP spid="29" grpId="0"/>
      <p:bldP spid="30" grpId="0"/>
      <p:bldP spid="15" grpId="0" animBg="1"/>
      <p:bldP spid="16" grpId="0"/>
      <p:bldP spid="33" grpId="0" animBg="1"/>
      <p:bldP spid="25" grpId="0" animBg="1"/>
      <p:bldP spid="31" grpId="0"/>
      <p:bldP spid="32" grpId="0"/>
      <p:bldP spid="34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BA995-63F4-45E1-A86D-D59447760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093" y="256873"/>
            <a:ext cx="4672584" cy="838831"/>
          </a:xfrm>
        </p:spPr>
        <p:txBody>
          <a:bodyPr anchor="t">
            <a:normAutofit/>
          </a:bodyPr>
          <a:lstStyle/>
          <a:p>
            <a:pPr algn="l"/>
            <a:r>
              <a:rPr lang="el-GR" sz="3200" b="1" u="sng" dirty="0">
                <a:solidFill>
                  <a:srgbClr val="00B050"/>
                </a:solidFill>
              </a:rPr>
              <a:t>Πρόβλημα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57B9F3-B0FB-4E2B-8D06-485066D8B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34" y="1629039"/>
            <a:ext cx="4672280" cy="838831"/>
          </a:xfrm>
        </p:spPr>
        <p:txBody>
          <a:bodyPr anchor="b">
            <a:noAutofit/>
          </a:bodyPr>
          <a:lstStyle/>
          <a:p>
            <a:pPr algn="l"/>
            <a:r>
              <a:rPr lang="el-GR" dirty="0">
                <a:solidFill>
                  <a:srgbClr val="000000"/>
                </a:solidFill>
              </a:rPr>
              <a:t>Ο  Κώστας έχει </a:t>
            </a:r>
            <a:r>
              <a:rPr lang="el-GR" dirty="0"/>
              <a:t>τρία κουτιά. Σε κάθε κουτί έβαλε  3</a:t>
            </a:r>
            <a:r>
              <a:rPr lang="en-US" dirty="0"/>
              <a:t> </a:t>
            </a:r>
            <a:r>
              <a:rPr lang="el-GR" dirty="0"/>
              <a:t>αυτοκινητάκια</a:t>
            </a:r>
            <a:r>
              <a:rPr lang="el-GR" dirty="0">
                <a:solidFill>
                  <a:srgbClr val="000000"/>
                </a:solidFill>
              </a:rPr>
              <a:t>. Πόσα είναι όλα τα αυτοκινητάκια του Κώστα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xmlns="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Καλώς ήρθατε στο Δέσκειο Γυμνάσιο Πάργας | Τα νέα του σχολείου μας ...">
            <a:extLst>
              <a:ext uri="{FF2B5EF4-FFF2-40B4-BE49-F238E27FC236}">
                <a16:creationId xmlns:a16="http://schemas.microsoft.com/office/drawing/2014/main" xmlns="" id="{1B700F97-730B-43C0-890E-CCF6F3B5E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0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1AB6581-FB99-43B1-9F41-FD1DBB91625E}"/>
              </a:ext>
            </a:extLst>
          </p:cNvPr>
          <p:cNvCxnSpPr/>
          <p:nvPr/>
        </p:nvCxnSpPr>
        <p:spPr>
          <a:xfrm>
            <a:off x="2246489" y="1433689"/>
            <a:ext cx="142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620C0F5-FF51-4E69-A881-9538320D6B6B}"/>
              </a:ext>
            </a:extLst>
          </p:cNvPr>
          <p:cNvCxnSpPr>
            <a:cxnSpLocks/>
          </p:cNvCxnSpPr>
          <p:nvPr/>
        </p:nvCxnSpPr>
        <p:spPr>
          <a:xfrm>
            <a:off x="1852274" y="1768968"/>
            <a:ext cx="20585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3DCD2A6D-21A4-4A20-BCD5-B5373B387374}"/>
              </a:ext>
            </a:extLst>
          </p:cNvPr>
          <p:cNvSpPr/>
          <p:nvPr/>
        </p:nvSpPr>
        <p:spPr>
          <a:xfrm>
            <a:off x="352093" y="2827606"/>
            <a:ext cx="1321962" cy="1378634"/>
          </a:xfrm>
          <a:prstGeom prst="flowChart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xmlns="" id="{9D9693BA-0242-4B36-B776-855720C8F570}"/>
              </a:ext>
            </a:extLst>
          </p:cNvPr>
          <p:cNvSpPr/>
          <p:nvPr/>
        </p:nvSpPr>
        <p:spPr>
          <a:xfrm>
            <a:off x="1890500" y="2827606"/>
            <a:ext cx="1321962" cy="1378634"/>
          </a:xfrm>
          <a:prstGeom prst="flowChart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xmlns="" id="{BF3C5CE2-9032-4277-9213-7A86A04874D0}"/>
              </a:ext>
            </a:extLst>
          </p:cNvPr>
          <p:cNvSpPr/>
          <p:nvPr/>
        </p:nvSpPr>
        <p:spPr>
          <a:xfrm>
            <a:off x="3391865" y="2832393"/>
            <a:ext cx="1321962" cy="1378634"/>
          </a:xfrm>
          <a:prstGeom prst="flowChartProcess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Jack Clipart Cartoon Car - Non Living Things Car , Transparent ...">
            <a:extLst>
              <a:ext uri="{FF2B5EF4-FFF2-40B4-BE49-F238E27FC236}">
                <a16:creationId xmlns:a16="http://schemas.microsoft.com/office/drawing/2014/main" xmlns="" id="{18703E2F-F5AE-41C8-845D-FF722B85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4" y="2902367"/>
            <a:ext cx="717953" cy="3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ack Clipart Cartoon Car - Non Living Things Car , Transparent ...">
            <a:extLst>
              <a:ext uri="{FF2B5EF4-FFF2-40B4-BE49-F238E27FC236}">
                <a16:creationId xmlns:a16="http://schemas.microsoft.com/office/drawing/2014/main" xmlns="" id="{5618A2A6-843D-44F2-B05B-14519973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8" y="3323112"/>
            <a:ext cx="750379" cy="4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Jack Clipart Cartoon Car - Non Living Things Car , Transparent ...">
            <a:extLst>
              <a:ext uri="{FF2B5EF4-FFF2-40B4-BE49-F238E27FC236}">
                <a16:creationId xmlns:a16="http://schemas.microsoft.com/office/drawing/2014/main" xmlns="" id="{9C972FAE-6B78-47AD-A623-ED62B9B43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0" y="3773880"/>
            <a:ext cx="750379" cy="40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ipart Car Clip Art Kid - Car Clip Art , Transparent Cartoon ...">
            <a:extLst>
              <a:ext uri="{FF2B5EF4-FFF2-40B4-BE49-F238E27FC236}">
                <a16:creationId xmlns:a16="http://schemas.microsoft.com/office/drawing/2014/main" xmlns="" id="{09336536-3D14-46EB-99C9-3285E6FA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42" y="2927976"/>
            <a:ext cx="75781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lipart Car Clip Art Kid - Car Clip Art , Transparent Cartoon ...">
            <a:extLst>
              <a:ext uri="{FF2B5EF4-FFF2-40B4-BE49-F238E27FC236}">
                <a16:creationId xmlns:a16="http://schemas.microsoft.com/office/drawing/2014/main" xmlns="" id="{B384426C-629B-4635-9167-75B03918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052" y="3323112"/>
            <a:ext cx="75781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lipart Car Clip Art Kid - Car Clip Art , Transparent Cartoon ...">
            <a:extLst>
              <a:ext uri="{FF2B5EF4-FFF2-40B4-BE49-F238E27FC236}">
                <a16:creationId xmlns:a16="http://schemas.microsoft.com/office/drawing/2014/main" xmlns="" id="{2EF82592-58DE-4801-B7E0-600E200D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72" y="3744394"/>
            <a:ext cx="757817" cy="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4+ Car Clip Art... Free Clip Art Car | ClipartLook">
            <a:extLst>
              <a:ext uri="{FF2B5EF4-FFF2-40B4-BE49-F238E27FC236}">
                <a16:creationId xmlns:a16="http://schemas.microsoft.com/office/drawing/2014/main" xmlns="" id="{BDB15E02-7143-4B5F-8DBA-D0DADEC1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84" y="3001205"/>
            <a:ext cx="656944" cy="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54+ Car Clip Art... Free Clip Art Car | ClipartLook">
            <a:extLst>
              <a:ext uri="{FF2B5EF4-FFF2-40B4-BE49-F238E27FC236}">
                <a16:creationId xmlns:a16="http://schemas.microsoft.com/office/drawing/2014/main" xmlns="" id="{5C7F5149-CFFF-4036-90E2-E9FE2BEB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84" y="3364141"/>
            <a:ext cx="656944" cy="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54+ Car Clip Art... Free Clip Art Car | ClipartLook">
            <a:extLst>
              <a:ext uri="{FF2B5EF4-FFF2-40B4-BE49-F238E27FC236}">
                <a16:creationId xmlns:a16="http://schemas.microsoft.com/office/drawing/2014/main" xmlns="" id="{BE4E0409-BAF8-4730-A338-2990FBF2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55" y="3801329"/>
            <a:ext cx="656944" cy="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7EDC9D-A000-4936-8701-344036D1547E}"/>
              </a:ext>
            </a:extLst>
          </p:cNvPr>
          <p:cNvSpPr/>
          <p:nvPr/>
        </p:nvSpPr>
        <p:spPr>
          <a:xfrm>
            <a:off x="780774" y="4390131"/>
            <a:ext cx="3565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+ 3 + 3 = 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B9C537-99E0-4049-A2FD-7551083B687C}"/>
              </a:ext>
            </a:extLst>
          </p:cNvPr>
          <p:cNvSpPr/>
          <p:nvPr/>
        </p:nvSpPr>
        <p:spPr>
          <a:xfrm>
            <a:off x="1223295" y="5309334"/>
            <a:ext cx="251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x 3 = 9</a:t>
            </a:r>
          </a:p>
        </p:txBody>
      </p:sp>
      <p:pic>
        <p:nvPicPr>
          <p:cNvPr id="1042" name="Picture 18" descr="baljeet-waving-gif – Kalindi's Graphic Design Blog">
            <a:extLst>
              <a:ext uri="{FF2B5EF4-FFF2-40B4-BE49-F238E27FC236}">
                <a16:creationId xmlns:a16="http://schemas.microsoft.com/office/drawing/2014/main" xmlns="" id="{D52D4691-612D-48A6-BE6B-982CDF1AE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93" y="70829"/>
            <a:ext cx="4369066" cy="345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C030679C-76FD-482E-985C-B7BBFDD37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27249"/>
              </p:ext>
            </p:extLst>
          </p:nvPr>
        </p:nvGraphicFramePr>
        <p:xfrm>
          <a:off x="1392702" y="1317473"/>
          <a:ext cx="80498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231">
                  <a:extLst>
                    <a:ext uri="{9D8B030D-6E8A-4147-A177-3AD203B41FA5}">
                      <a16:colId xmlns:a16="http://schemas.microsoft.com/office/drawing/2014/main" xmlns="" val="1756962939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4205764317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95849241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4259145469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2401401673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577686562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61501585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48420412"/>
                    </a:ext>
                  </a:extLst>
                </a:gridCol>
              </a:tblGrid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9388082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24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0095085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484191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911198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98483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88A479-1548-4335-BF50-54CFDBD3C599}"/>
              </a:ext>
            </a:extLst>
          </p:cNvPr>
          <p:cNvSpPr/>
          <p:nvPr/>
        </p:nvSpPr>
        <p:spPr>
          <a:xfrm>
            <a:off x="4167982" y="3126953"/>
            <a:ext cx="28066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0" cap="none" spc="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Χ 3 = 6</a:t>
            </a:r>
            <a:endParaRPr lang="en-US" sz="3200" b="0" cap="none" spc="0" dirty="0">
              <a:ln w="0"/>
              <a:solidFill>
                <a:srgbClr val="E424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4F4D92-7F4E-49DB-B2B4-2BA13E740117}"/>
              </a:ext>
            </a:extLst>
          </p:cNvPr>
          <p:cNvSpPr/>
          <p:nvPr/>
        </p:nvSpPr>
        <p:spPr>
          <a:xfrm>
            <a:off x="704442" y="3146272"/>
            <a:ext cx="28066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l-GR" sz="3200" b="0" cap="none" spc="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+ 3 = 6</a:t>
            </a:r>
            <a:endParaRPr lang="en-US" sz="3200" b="0" cap="none" spc="0" dirty="0">
              <a:ln w="0"/>
              <a:solidFill>
                <a:srgbClr val="E424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264940-1214-4C1E-BDE9-3BA57F0F4B2A}"/>
              </a:ext>
            </a:extLst>
          </p:cNvPr>
          <p:cNvSpPr/>
          <p:nvPr/>
        </p:nvSpPr>
        <p:spPr>
          <a:xfrm>
            <a:off x="551039" y="224135"/>
            <a:ext cx="8440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Παραδείγματα σειροθέτησης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01FD117C-A3FB-4AE6-AC4F-45179BA911D8}"/>
              </a:ext>
            </a:extLst>
          </p:cNvPr>
          <p:cNvSpPr/>
          <p:nvPr/>
        </p:nvSpPr>
        <p:spPr>
          <a:xfrm>
            <a:off x="551038" y="1284053"/>
            <a:ext cx="675249" cy="34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A9EE29B4-A56F-4C00-9143-6C9D18A823EC}"/>
              </a:ext>
            </a:extLst>
          </p:cNvPr>
          <p:cNvSpPr/>
          <p:nvPr/>
        </p:nvSpPr>
        <p:spPr>
          <a:xfrm>
            <a:off x="532224" y="1726517"/>
            <a:ext cx="675249" cy="34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562E3A1-E9DE-4994-912A-47542B4C8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51834"/>
              </p:ext>
            </p:extLst>
          </p:nvPr>
        </p:nvGraphicFramePr>
        <p:xfrm>
          <a:off x="1392702" y="3731047"/>
          <a:ext cx="80498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231">
                  <a:extLst>
                    <a:ext uri="{9D8B030D-6E8A-4147-A177-3AD203B41FA5}">
                      <a16:colId xmlns:a16="http://schemas.microsoft.com/office/drawing/2014/main" xmlns="" val="1756962939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4205764317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95849241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4259145469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2401401673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577686562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61501585"/>
                    </a:ext>
                  </a:extLst>
                </a:gridCol>
                <a:gridCol w="1006231">
                  <a:extLst>
                    <a:ext uri="{9D8B030D-6E8A-4147-A177-3AD203B41FA5}">
                      <a16:colId xmlns:a16="http://schemas.microsoft.com/office/drawing/2014/main" xmlns="" val="3748420412"/>
                    </a:ext>
                  </a:extLst>
                </a:gridCol>
              </a:tblGrid>
              <a:tr h="2599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9388082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0095085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484191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911198"/>
                  </a:ext>
                </a:extLst>
              </a:tr>
              <a:tr h="284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984832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EC3299-07F8-480C-A908-5E85AD1C263E}"/>
              </a:ext>
            </a:extLst>
          </p:cNvPr>
          <p:cNvSpPr/>
          <p:nvPr/>
        </p:nvSpPr>
        <p:spPr>
          <a:xfrm>
            <a:off x="1346215" y="5775287"/>
            <a:ext cx="2191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+ 2 + 2</a:t>
            </a:r>
            <a:r>
              <a:rPr lang="en-US" sz="320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l-GR" sz="320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6</a:t>
            </a:r>
            <a:endParaRPr lang="en-US" sz="3200" dirty="0">
              <a:ln w="0"/>
              <a:solidFill>
                <a:srgbClr val="E424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9972E8-EEC2-4B5B-803D-D14260A97795}"/>
              </a:ext>
            </a:extLst>
          </p:cNvPr>
          <p:cNvSpPr/>
          <p:nvPr/>
        </p:nvSpPr>
        <p:spPr>
          <a:xfrm>
            <a:off x="4771233" y="5740617"/>
            <a:ext cx="1600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200" dirty="0">
                <a:ln w="0"/>
                <a:solidFill>
                  <a:srgbClr val="E4247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Χ 2 = 6</a:t>
            </a:r>
            <a:endParaRPr lang="en-US" sz="3200" dirty="0">
              <a:ln w="0"/>
              <a:solidFill>
                <a:srgbClr val="E4247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7AA19E33-C5CD-4B1E-9B1D-192EA18F3D56}"/>
              </a:ext>
            </a:extLst>
          </p:cNvPr>
          <p:cNvSpPr/>
          <p:nvPr/>
        </p:nvSpPr>
        <p:spPr>
          <a:xfrm>
            <a:off x="532223" y="4547119"/>
            <a:ext cx="675249" cy="34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D3290E0C-9E41-4C67-BEEA-900B4BC9D757}"/>
              </a:ext>
            </a:extLst>
          </p:cNvPr>
          <p:cNvSpPr/>
          <p:nvPr/>
        </p:nvSpPr>
        <p:spPr>
          <a:xfrm>
            <a:off x="532226" y="4139083"/>
            <a:ext cx="675249" cy="34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B686CC4B-99AE-458C-AC9D-2D53F4D461BF}"/>
              </a:ext>
            </a:extLst>
          </p:cNvPr>
          <p:cNvSpPr/>
          <p:nvPr/>
        </p:nvSpPr>
        <p:spPr>
          <a:xfrm>
            <a:off x="532227" y="3731047"/>
            <a:ext cx="675249" cy="342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0" grpId="0"/>
      <p:bldP spid="11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oat Illustrations, Royalty-Free Vector Graphics &amp; Clip Art - iStock">
            <a:extLst>
              <a:ext uri="{FF2B5EF4-FFF2-40B4-BE49-F238E27FC236}">
                <a16:creationId xmlns:a16="http://schemas.microsoft.com/office/drawing/2014/main" xmlns="" id="{9EBDD743-31BE-4942-86AA-F464BCC8D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514350"/>
            <a:ext cx="58293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54A8BAC-340F-4F45-A058-B2B84BDF0F7B}"/>
              </a:ext>
            </a:extLst>
          </p:cNvPr>
          <p:cNvCxnSpPr/>
          <p:nvPr/>
        </p:nvCxnSpPr>
        <p:spPr>
          <a:xfrm>
            <a:off x="2152650" y="2566767"/>
            <a:ext cx="50673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F771188-F89A-4C41-BCBA-3763C95F53AD}"/>
              </a:ext>
            </a:extLst>
          </p:cNvPr>
          <p:cNvCxnSpPr/>
          <p:nvPr/>
        </p:nvCxnSpPr>
        <p:spPr>
          <a:xfrm>
            <a:off x="2152650" y="6025075"/>
            <a:ext cx="50673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8C71778-D089-4611-A52A-9D3CBB22012F}"/>
              </a:ext>
            </a:extLst>
          </p:cNvPr>
          <p:cNvCxnSpPr/>
          <p:nvPr/>
        </p:nvCxnSpPr>
        <p:spPr>
          <a:xfrm>
            <a:off x="2152650" y="4376811"/>
            <a:ext cx="50673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D6FE765B-C833-47DE-9744-36CD119F4D28}"/>
              </a:ext>
            </a:extLst>
          </p:cNvPr>
          <p:cNvSpPr/>
          <p:nvPr/>
        </p:nvSpPr>
        <p:spPr>
          <a:xfrm>
            <a:off x="447381" y="1781907"/>
            <a:ext cx="78779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B9DCACD-956F-4E69-B761-549B052424E2}"/>
              </a:ext>
            </a:extLst>
          </p:cNvPr>
          <p:cNvSpPr/>
          <p:nvPr/>
        </p:nvSpPr>
        <p:spPr>
          <a:xfrm>
            <a:off x="447382" y="5076092"/>
            <a:ext cx="78779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A6C141BE-B130-437A-9950-DE0A7CC2ED8D}"/>
              </a:ext>
            </a:extLst>
          </p:cNvPr>
          <p:cNvSpPr/>
          <p:nvPr/>
        </p:nvSpPr>
        <p:spPr>
          <a:xfrm>
            <a:off x="447382" y="3274255"/>
            <a:ext cx="787791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9ADAF7-22A1-4821-8500-5DCCA1E88A5F}"/>
              </a:ext>
            </a:extLst>
          </p:cNvPr>
          <p:cNvSpPr/>
          <p:nvPr/>
        </p:nvSpPr>
        <p:spPr>
          <a:xfrm>
            <a:off x="8097914" y="1643437"/>
            <a:ext cx="3408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+3 + 3 = 9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C76415-9F31-40AF-A4E0-D31D3F07000D}"/>
              </a:ext>
            </a:extLst>
          </p:cNvPr>
          <p:cNvSpPr/>
          <p:nvPr/>
        </p:nvSpPr>
        <p:spPr>
          <a:xfrm>
            <a:off x="8391487" y="3274255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X 3 = 9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5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280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Πρόβλημα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Σώτηρούλλα Σολωμού</dc:creator>
  <cp:lastModifiedBy>AGOMOLOKA</cp:lastModifiedBy>
  <cp:revision>1</cp:revision>
  <dcterms:created xsi:type="dcterms:W3CDTF">2020-05-15T15:09:00Z</dcterms:created>
  <dcterms:modified xsi:type="dcterms:W3CDTF">2020-05-17T09:31:57Z</dcterms:modified>
</cp:coreProperties>
</file>