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11" r:id="rId2"/>
  </p:sldMasterIdLst>
  <p:sldIdLst>
    <p:sldId id="256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6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5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653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86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044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615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495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461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424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55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7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09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01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929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02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663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988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87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28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3772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388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801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0998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0240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9127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56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56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85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4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62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33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1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40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F4E76-5C99-4CC0-970E-7C1CBEEABA19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5F99F5-C8F3-4600-A334-40289A75F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3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kweb.co.uk/ks2numeracy-properties-and-ordering.html#ntrack" TargetMode="External"/><Relationship Id="rId2" Type="http://schemas.openxmlformats.org/officeDocument/2006/relationships/hyperlink" Target="http://tvokids.com/school-age/games/bruce-mcbruce-doodle-dots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topmarks.co.uk/PlayPop.aspx?f=CaterpillarOrderingv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bcya.com/100_number_grid.htm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rnussbaum.com/calendarclowns/calendar-play/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orelearning.com/index.cfm?method=cResource.dspView&amp;ResourceID=1022" TargetMode="External"/><Relationship Id="rId2" Type="http://schemas.openxmlformats.org/officeDocument/2006/relationships/hyperlink" Target="http://illuminations.nctm.org/ActivityDetail.aspx?ID=218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EFB880AD-1429-4D94-B3B5-2ED6C8D081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6" t="9091" r="30197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A4C48D-94B9-483F-8AA2-31C65E6B6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0563" y="1678665"/>
            <a:ext cx="3887839" cy="2372168"/>
          </a:xfrm>
        </p:spPr>
        <p:txBody>
          <a:bodyPr>
            <a:normAutofit/>
          </a:bodyPr>
          <a:lstStyle/>
          <a:p>
            <a:r>
              <a:rPr lang="el-GR"/>
              <a:t>Μαθηματικά Παιχνίδια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9009A-7195-487A-BDED-DE42D746E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0563" y="4050833"/>
            <a:ext cx="3893440" cy="1096899"/>
          </a:xfrm>
        </p:spPr>
        <p:txBody>
          <a:bodyPr>
            <a:normAutofit/>
          </a:bodyPr>
          <a:lstStyle/>
          <a:p>
            <a:r>
              <a:rPr lang="el-GR"/>
              <a:t>Οι αριθμοί μέχρι το 100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8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5DCB0-9904-4C1A-8087-FFFDE594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7725"/>
          </a:xfrm>
        </p:spPr>
        <p:txBody>
          <a:bodyPr/>
          <a:lstStyle/>
          <a:p>
            <a:r>
              <a:rPr lang="el-GR" dirty="0"/>
              <a:t>Βάζω τους αριθμούς στη σειρά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6C404-C047-4D71-8B79-195C59B9F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09725"/>
            <a:ext cx="8666691" cy="4431637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Ιστοσελίδα: </a:t>
            </a:r>
            <a:r>
              <a:rPr lang="en-GB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GB" u="sng" dirty="0" err="1">
                <a:hlinkClick r:id="rId2"/>
              </a:rPr>
              <a:t>tvokids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com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school</a:t>
            </a:r>
            <a:r>
              <a:rPr lang="el-GR" u="sng" dirty="0">
                <a:hlinkClick r:id="rId2"/>
              </a:rPr>
              <a:t>-</a:t>
            </a:r>
            <a:r>
              <a:rPr lang="en-GB" u="sng" dirty="0">
                <a:hlinkClick r:id="rId2"/>
              </a:rPr>
              <a:t>age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games</a:t>
            </a:r>
            <a:r>
              <a:rPr lang="el-GR" u="sng" dirty="0">
                <a:hlinkClick r:id="rId2"/>
              </a:rPr>
              <a:t>/</a:t>
            </a:r>
            <a:r>
              <a:rPr lang="en-GB" u="sng" dirty="0" err="1">
                <a:hlinkClick r:id="rId2"/>
              </a:rPr>
              <a:t>bruce</a:t>
            </a:r>
            <a:r>
              <a:rPr lang="el-GR" u="sng" dirty="0">
                <a:hlinkClick r:id="rId2"/>
              </a:rPr>
              <a:t>-</a:t>
            </a:r>
            <a:r>
              <a:rPr lang="en-GB" u="sng" dirty="0" err="1">
                <a:hlinkClick r:id="rId2"/>
              </a:rPr>
              <a:t>mcbruce</a:t>
            </a:r>
            <a:r>
              <a:rPr lang="el-GR" u="sng" dirty="0">
                <a:hlinkClick r:id="rId2"/>
              </a:rPr>
              <a:t>-</a:t>
            </a:r>
            <a:r>
              <a:rPr lang="en-GB" u="sng" dirty="0">
                <a:hlinkClick r:id="rId2"/>
              </a:rPr>
              <a:t>doodle</a:t>
            </a:r>
            <a:r>
              <a:rPr lang="el-GR" u="sng" dirty="0">
                <a:hlinkClick r:id="rId2"/>
              </a:rPr>
              <a:t>-</a:t>
            </a:r>
            <a:r>
              <a:rPr lang="en-GB" u="sng" dirty="0">
                <a:hlinkClick r:id="rId2"/>
              </a:rPr>
              <a:t>dots</a:t>
            </a:r>
            <a:endParaRPr lang="en-GB" dirty="0"/>
          </a:p>
          <a:p>
            <a:pPr marL="0" indent="0">
              <a:buNone/>
            </a:pPr>
            <a:r>
              <a:rPr lang="el-GR" dirty="0"/>
              <a:t>Τα παιδιά ενώνουν με γραμμές τους αριθμούς με βάση την οδηγία για τη δημιουργία εικόνων. </a:t>
            </a:r>
            <a:endParaRPr lang="en-GB" dirty="0"/>
          </a:p>
          <a:p>
            <a:r>
              <a:rPr lang="el-GR" dirty="0"/>
              <a:t>Ιστοσελίδα: </a:t>
            </a:r>
            <a:r>
              <a:rPr lang="en-GB" u="sng" dirty="0">
                <a:hlinkClick r:id="rId3"/>
              </a:rPr>
              <a:t>http</a:t>
            </a:r>
            <a:r>
              <a:rPr lang="el-GR" u="sng" dirty="0">
                <a:hlinkClick r:id="rId3"/>
              </a:rPr>
              <a:t>://</a:t>
            </a:r>
            <a:r>
              <a:rPr lang="en-GB" u="sng" dirty="0">
                <a:hlinkClick r:id="rId3"/>
              </a:rPr>
              <a:t>www</a:t>
            </a:r>
            <a:r>
              <a:rPr lang="el-GR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crickweb</a:t>
            </a:r>
            <a:r>
              <a:rPr lang="el-GR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co</a:t>
            </a:r>
            <a:r>
              <a:rPr lang="el-GR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uk</a:t>
            </a:r>
            <a:r>
              <a:rPr lang="el-GR" u="sng" dirty="0">
                <a:hlinkClick r:id="rId3"/>
              </a:rPr>
              <a:t>/</a:t>
            </a:r>
            <a:r>
              <a:rPr lang="en-GB" u="sng" dirty="0" err="1">
                <a:hlinkClick r:id="rId3"/>
              </a:rPr>
              <a:t>ks</a:t>
            </a:r>
            <a:r>
              <a:rPr lang="el-GR" u="sng" dirty="0">
                <a:hlinkClick r:id="rId3"/>
              </a:rPr>
              <a:t>2</a:t>
            </a:r>
            <a:r>
              <a:rPr lang="en-GB" u="sng" dirty="0">
                <a:hlinkClick r:id="rId3"/>
              </a:rPr>
              <a:t>numeracy</a:t>
            </a:r>
            <a:r>
              <a:rPr lang="el-GR" u="sng" dirty="0">
                <a:hlinkClick r:id="rId3"/>
              </a:rPr>
              <a:t>-</a:t>
            </a:r>
            <a:r>
              <a:rPr lang="en-GB" u="sng" dirty="0">
                <a:hlinkClick r:id="rId3"/>
              </a:rPr>
              <a:t>properties</a:t>
            </a:r>
            <a:r>
              <a:rPr lang="el-GR" u="sng" dirty="0">
                <a:hlinkClick r:id="rId3"/>
              </a:rPr>
              <a:t>-</a:t>
            </a:r>
            <a:r>
              <a:rPr lang="en-GB" u="sng" dirty="0">
                <a:hlinkClick r:id="rId3"/>
              </a:rPr>
              <a:t>and</a:t>
            </a:r>
            <a:r>
              <a:rPr lang="el-GR" u="sng" dirty="0">
                <a:hlinkClick r:id="rId3"/>
              </a:rPr>
              <a:t>-</a:t>
            </a:r>
            <a:r>
              <a:rPr lang="en-GB" u="sng" dirty="0">
                <a:hlinkClick r:id="rId3"/>
              </a:rPr>
              <a:t>ordering</a:t>
            </a:r>
            <a:r>
              <a:rPr lang="el-GR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html</a:t>
            </a:r>
            <a:r>
              <a:rPr lang="el-GR" u="sng" dirty="0">
                <a:hlinkClick r:id="rId3"/>
              </a:rPr>
              <a:t>#</a:t>
            </a:r>
            <a:r>
              <a:rPr lang="en-GB" u="sng" dirty="0" err="1">
                <a:hlinkClick r:id="rId3"/>
              </a:rPr>
              <a:t>ntrack</a:t>
            </a:r>
            <a:endParaRPr lang="en-GB" dirty="0"/>
          </a:p>
          <a:p>
            <a:pPr marL="0" indent="0">
              <a:buNone/>
            </a:pPr>
            <a:r>
              <a:rPr lang="el-GR" dirty="0"/>
              <a:t>Τα παιδιά σύρουν και τοποθετούν τους αριθμούς στις κάρτες, οι οποίες βρίσκονται έξω από την αριθμητική γραμμή, στην ορθή θέση. </a:t>
            </a:r>
          </a:p>
          <a:p>
            <a:r>
              <a:rPr lang="el-GR" dirty="0"/>
              <a:t>Ιστοσελίδα </a:t>
            </a:r>
            <a:r>
              <a:rPr lang="en-GB" u="sng" dirty="0">
                <a:hlinkClick r:id="rId4"/>
              </a:rPr>
              <a:t>http</a:t>
            </a:r>
            <a:r>
              <a:rPr lang="el-GR" u="sng" dirty="0">
                <a:hlinkClick r:id="rId4"/>
              </a:rPr>
              <a:t>://</a:t>
            </a:r>
            <a:r>
              <a:rPr lang="en-GB" u="sng" dirty="0">
                <a:hlinkClick r:id="rId4"/>
              </a:rPr>
              <a:t>www</a:t>
            </a:r>
            <a:r>
              <a:rPr lang="el-GR" u="sng" dirty="0">
                <a:hlinkClick r:id="rId4"/>
              </a:rPr>
              <a:t>.</a:t>
            </a:r>
            <a:r>
              <a:rPr lang="en-GB" u="sng" dirty="0" err="1">
                <a:hlinkClick r:id="rId4"/>
              </a:rPr>
              <a:t>topmarks</a:t>
            </a:r>
            <a:r>
              <a:rPr lang="el-GR" u="sng" dirty="0">
                <a:hlinkClick r:id="rId4"/>
              </a:rPr>
              <a:t>.</a:t>
            </a:r>
            <a:r>
              <a:rPr lang="en-GB" u="sng" dirty="0">
                <a:hlinkClick r:id="rId4"/>
              </a:rPr>
              <a:t>co</a:t>
            </a:r>
            <a:r>
              <a:rPr lang="el-GR" u="sng" dirty="0">
                <a:hlinkClick r:id="rId4"/>
              </a:rPr>
              <a:t>.</a:t>
            </a:r>
            <a:r>
              <a:rPr lang="en-GB" u="sng" dirty="0" err="1">
                <a:hlinkClick r:id="rId4"/>
              </a:rPr>
              <a:t>uk</a:t>
            </a:r>
            <a:r>
              <a:rPr lang="el-GR" u="sng" dirty="0">
                <a:hlinkClick r:id="rId4"/>
              </a:rPr>
              <a:t>/</a:t>
            </a:r>
            <a:r>
              <a:rPr lang="en-GB" u="sng" dirty="0" err="1">
                <a:hlinkClick r:id="rId4"/>
              </a:rPr>
              <a:t>PlayPop</a:t>
            </a:r>
            <a:r>
              <a:rPr lang="el-GR" u="sng" dirty="0">
                <a:hlinkClick r:id="rId4"/>
              </a:rPr>
              <a:t>.</a:t>
            </a:r>
            <a:r>
              <a:rPr lang="en-GB" u="sng" dirty="0" err="1">
                <a:hlinkClick r:id="rId4"/>
              </a:rPr>
              <a:t>aspx</a:t>
            </a:r>
            <a:r>
              <a:rPr lang="el-GR" u="sng" dirty="0">
                <a:hlinkClick r:id="rId4"/>
              </a:rPr>
              <a:t>?</a:t>
            </a:r>
            <a:r>
              <a:rPr lang="en-GB" u="sng" dirty="0">
                <a:hlinkClick r:id="rId4"/>
              </a:rPr>
              <a:t>f</a:t>
            </a:r>
            <a:r>
              <a:rPr lang="el-GR" u="sng" dirty="0">
                <a:hlinkClick r:id="rId4"/>
              </a:rPr>
              <a:t>=</a:t>
            </a:r>
            <a:r>
              <a:rPr lang="en-GB" u="sng" dirty="0" err="1">
                <a:hlinkClick r:id="rId4"/>
              </a:rPr>
              <a:t>CaterpillarOrderingv</a:t>
            </a:r>
            <a:r>
              <a:rPr lang="el-GR" u="sng" dirty="0">
                <a:hlinkClick r:id="rId4"/>
              </a:rPr>
              <a:t>4</a:t>
            </a:r>
            <a:endParaRPr lang="en-GB" dirty="0"/>
          </a:p>
          <a:p>
            <a:pPr marL="0" indent="0">
              <a:buNone/>
            </a:pPr>
            <a:r>
              <a:rPr lang="el-GR" dirty="0"/>
              <a:t>1. Από την αρχική σελίδα επιλέγουμε «</a:t>
            </a:r>
            <a:r>
              <a:rPr lang="el-GR" i="1" dirty="0"/>
              <a:t>0 </a:t>
            </a:r>
            <a:r>
              <a:rPr lang="en-GB" i="1" dirty="0"/>
              <a:t>to</a:t>
            </a:r>
            <a:r>
              <a:rPr lang="el-GR" i="1" dirty="0"/>
              <a:t> 100 </a:t>
            </a:r>
            <a:r>
              <a:rPr lang="en-GB" i="1" dirty="0"/>
              <a:t>in tens</a:t>
            </a:r>
            <a:r>
              <a:rPr lang="el-GR" dirty="0"/>
              <a:t>», για να εμφανιστούν διψήφιοι αριθμοί που είναι πολλαπλάσια του 10. Τα παιδιά καλούνται να βάλουν τους αριθμούς στη σειρά αρχίζοντας από τον μικρότερο. </a:t>
            </a:r>
            <a:endParaRPr lang="en-GB" dirty="0"/>
          </a:p>
          <a:p>
            <a:pPr marL="0" indent="0">
              <a:buNone/>
            </a:pPr>
            <a:r>
              <a:rPr lang="el-GR" dirty="0"/>
              <a:t>2. Από την αρχική σελίδα επιλέγουμε «</a:t>
            </a:r>
            <a:r>
              <a:rPr lang="el-GR" i="1" dirty="0"/>
              <a:t>1 </a:t>
            </a:r>
            <a:r>
              <a:rPr lang="en-GB" i="1" dirty="0"/>
              <a:t>to</a:t>
            </a:r>
            <a:r>
              <a:rPr lang="el-GR" i="1" dirty="0"/>
              <a:t> 100</a:t>
            </a:r>
            <a:r>
              <a:rPr lang="el-GR" dirty="0"/>
              <a:t>», για να εμφανιστούν διψήφιοι αριθμοί. Τα παιδιά καλούνται να βάλουν τους αριθμούς στη σειρά αρχίζοντας από τον μικρότερο.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23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97C6C-49A7-416A-BAAA-AB7AD701C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Μαθαίνω για το πίνακα των αριθμών μέχρι το 100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ECA6-CEB8-4A2A-BEAF-B7FF8EAF3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Ιστοσελίδα </a:t>
            </a:r>
            <a:r>
              <a:rPr lang="en-GB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GB" u="sng" dirty="0">
                <a:hlinkClick r:id="rId2"/>
              </a:rPr>
              <a:t>www</a:t>
            </a:r>
            <a:r>
              <a:rPr lang="el-GR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abcya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com</a:t>
            </a:r>
            <a:r>
              <a:rPr lang="el-GR" u="sng" dirty="0">
                <a:hlinkClick r:id="rId2"/>
              </a:rPr>
              <a:t>/100_</a:t>
            </a:r>
            <a:r>
              <a:rPr lang="en-GB" u="sng" dirty="0">
                <a:hlinkClick r:id="rId2"/>
              </a:rPr>
              <a:t>number</a:t>
            </a:r>
            <a:r>
              <a:rPr lang="el-GR" u="sng" dirty="0">
                <a:hlinkClick r:id="rId2"/>
              </a:rPr>
              <a:t>_</a:t>
            </a:r>
            <a:r>
              <a:rPr lang="en-GB" u="sng" dirty="0">
                <a:hlinkClick r:id="rId2"/>
              </a:rPr>
              <a:t>grid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htm</a:t>
            </a:r>
            <a:endParaRPr lang="en-GB" dirty="0"/>
          </a:p>
          <a:p>
            <a:pPr marL="0" indent="0">
              <a:buNone/>
            </a:pPr>
            <a:r>
              <a:rPr lang="el-GR" dirty="0"/>
              <a:t> Τα παιδιά καλούνται να βρουν τον κάθε αριθμό στο πλέγμα.</a:t>
            </a:r>
          </a:p>
          <a:p>
            <a:pPr marL="0" indent="0">
              <a:buNone/>
            </a:pPr>
            <a:r>
              <a:rPr lang="el-GR" dirty="0"/>
              <a:t> 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24F4D4-31C4-436D-81FF-30076C610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300" y="3086100"/>
            <a:ext cx="4762500" cy="340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2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48F00-8B21-4A13-AFAD-D2D20210D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Μαθαίνω να χρησιμοποιώ το ημερολόγιο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11F87-FEE1-4A79-8D55-E3A652EC8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Ιστοσελίδα </a:t>
            </a:r>
            <a:r>
              <a:rPr lang="en-GB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GB" u="sng" dirty="0" err="1">
                <a:hlinkClick r:id="rId2"/>
              </a:rPr>
              <a:t>mrnussbaum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com</a:t>
            </a:r>
            <a:r>
              <a:rPr lang="el-GR" u="sng" dirty="0">
                <a:hlinkClick r:id="rId2"/>
              </a:rPr>
              <a:t>/</a:t>
            </a:r>
            <a:r>
              <a:rPr lang="en-GB" u="sng" dirty="0" err="1">
                <a:hlinkClick r:id="rId2"/>
              </a:rPr>
              <a:t>calendarclowns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calendar</a:t>
            </a:r>
            <a:r>
              <a:rPr lang="el-GR" u="sng" dirty="0">
                <a:hlinkClick r:id="rId2"/>
              </a:rPr>
              <a:t>-</a:t>
            </a:r>
            <a:r>
              <a:rPr lang="en-GB" u="sng" dirty="0">
                <a:hlinkClick r:id="rId2"/>
              </a:rPr>
              <a:t>play</a:t>
            </a:r>
            <a:r>
              <a:rPr lang="el-GR" u="sng" dirty="0">
                <a:hlinkClick r:id="rId2"/>
              </a:rPr>
              <a:t>/</a:t>
            </a:r>
            <a:endParaRPr lang="en-GB" dirty="0"/>
          </a:p>
          <a:p>
            <a:pPr marL="0" indent="0">
              <a:buNone/>
            </a:pPr>
            <a:r>
              <a:rPr lang="el-GR" dirty="0"/>
              <a:t>Τα παιδιά ακολουθούν οδηγίες που εμφανίζονται στο πάνω μέρος της οθόνης και τοποθετούν τον παλιάτσο στη ορθή ημερομηνία. 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1CD99F-890F-4854-A3BB-034CFE38C8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122"/>
          <a:stretch/>
        </p:blipFill>
        <p:spPr>
          <a:xfrm>
            <a:off x="2917998" y="3142028"/>
            <a:ext cx="3959052" cy="343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46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04FCE-B5C6-4A65-88F6-33EFD1ED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Προσθέτω και αφαιρώ αριθμούς μέχρι το 20 (χωρίς υπερπήδηση)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2076F-9C98-4FAB-826A-5D08D1BB7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7" cy="3880773"/>
          </a:xfrm>
        </p:spPr>
        <p:txBody>
          <a:bodyPr>
            <a:normAutofit/>
          </a:bodyPr>
          <a:lstStyle/>
          <a:p>
            <a:r>
              <a:rPr lang="el-GR" dirty="0"/>
              <a:t>Ιστοσελίδα: </a:t>
            </a:r>
            <a:r>
              <a:rPr lang="en-GB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GB" u="sng" dirty="0">
                <a:hlinkClick r:id="rId2"/>
              </a:rPr>
              <a:t>illuminations</a:t>
            </a:r>
            <a:r>
              <a:rPr lang="el-GR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nctm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org</a:t>
            </a:r>
            <a:r>
              <a:rPr lang="el-GR" u="sng" dirty="0">
                <a:hlinkClick r:id="rId2"/>
              </a:rPr>
              <a:t>/</a:t>
            </a:r>
            <a:r>
              <a:rPr lang="en-GB" u="sng" dirty="0" err="1">
                <a:hlinkClick r:id="rId2"/>
              </a:rPr>
              <a:t>ActivityDetail</a:t>
            </a:r>
            <a:r>
              <a:rPr lang="el-GR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aspx</a:t>
            </a:r>
            <a:r>
              <a:rPr lang="el-GR" u="sng" dirty="0">
                <a:hlinkClick r:id="rId2"/>
              </a:rPr>
              <a:t>?</a:t>
            </a:r>
            <a:r>
              <a:rPr lang="en-GB" u="sng" dirty="0">
                <a:hlinkClick r:id="rId2"/>
              </a:rPr>
              <a:t>ID</a:t>
            </a:r>
            <a:r>
              <a:rPr lang="el-GR" u="sng" dirty="0">
                <a:hlinkClick r:id="rId2"/>
              </a:rPr>
              <a:t>=218</a:t>
            </a:r>
            <a:endParaRPr lang="el-GR" u="sng" dirty="0"/>
          </a:p>
          <a:p>
            <a:pPr marL="0" indent="0">
              <a:buNone/>
            </a:pPr>
            <a:r>
              <a:rPr lang="el-GR" dirty="0"/>
              <a:t>Από την αρχική σελίδα επιλέγουμε την πράξη που επιθυμούμε (πρόσθεση ή αφαίρεση) με τις επιλογές “</a:t>
            </a:r>
            <a:r>
              <a:rPr lang="en-GB" dirty="0"/>
              <a:t>ADD</a:t>
            </a:r>
            <a:r>
              <a:rPr lang="el-GR" dirty="0"/>
              <a:t>” και “</a:t>
            </a:r>
            <a:r>
              <a:rPr lang="en-GB" dirty="0"/>
              <a:t>SUBSTRACT</a:t>
            </a:r>
            <a:r>
              <a:rPr lang="el-GR" dirty="0"/>
              <a:t>”. Στη συνέχεια, με την επιλογή “</a:t>
            </a:r>
            <a:r>
              <a:rPr lang="en-GB" dirty="0"/>
              <a:t>My numbers</a:t>
            </a:r>
            <a:r>
              <a:rPr lang="el-GR" dirty="0"/>
              <a:t>” καθορίζονται οι αριθμοί.</a:t>
            </a:r>
          </a:p>
          <a:p>
            <a:r>
              <a:rPr lang="el-GR" dirty="0"/>
              <a:t>Ιστοσελίδα: </a:t>
            </a:r>
            <a:r>
              <a:rPr lang="en-GB" u="sng" dirty="0">
                <a:hlinkClick r:id="rId3"/>
              </a:rPr>
              <a:t>http</a:t>
            </a:r>
            <a:r>
              <a:rPr lang="el-GR" u="sng" dirty="0">
                <a:hlinkClick r:id="rId3"/>
              </a:rPr>
              <a:t>://</a:t>
            </a:r>
            <a:r>
              <a:rPr lang="en-GB" u="sng" dirty="0">
                <a:hlinkClick r:id="rId3"/>
              </a:rPr>
              <a:t>www</a:t>
            </a:r>
            <a:r>
              <a:rPr lang="el-GR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explorelearning</a:t>
            </a:r>
            <a:r>
              <a:rPr lang="el-GR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com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index</a:t>
            </a:r>
            <a:r>
              <a:rPr lang="el-GR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cfm</a:t>
            </a:r>
            <a:r>
              <a:rPr lang="el-GR" u="sng" dirty="0">
                <a:hlinkClick r:id="rId3"/>
              </a:rPr>
              <a:t>?</a:t>
            </a:r>
            <a:r>
              <a:rPr lang="en-GB" u="sng" dirty="0">
                <a:hlinkClick r:id="rId3"/>
              </a:rPr>
              <a:t>method</a:t>
            </a:r>
            <a:r>
              <a:rPr lang="el-GR" u="sng" dirty="0">
                <a:hlinkClick r:id="rId3"/>
              </a:rPr>
              <a:t>=</a:t>
            </a:r>
            <a:r>
              <a:rPr lang="en-GB" u="sng" dirty="0" err="1">
                <a:hlinkClick r:id="rId3"/>
              </a:rPr>
              <a:t>cResource</a:t>
            </a:r>
            <a:r>
              <a:rPr lang="el-GR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dspView</a:t>
            </a:r>
            <a:r>
              <a:rPr lang="el-GR" u="sng" dirty="0">
                <a:hlinkClick r:id="rId3"/>
              </a:rPr>
              <a:t>&amp;</a:t>
            </a:r>
            <a:r>
              <a:rPr lang="en-GB" u="sng" dirty="0" err="1">
                <a:hlinkClick r:id="rId3"/>
              </a:rPr>
              <a:t>ResourceID</a:t>
            </a:r>
            <a:r>
              <a:rPr lang="el-GR" u="sng" dirty="0">
                <a:hlinkClick r:id="rId3"/>
              </a:rPr>
              <a:t>=1022</a:t>
            </a:r>
            <a:endParaRPr lang="en-GB" dirty="0"/>
          </a:p>
          <a:p>
            <a:pPr marL="0" indent="0">
              <a:buNone/>
            </a:pPr>
            <a:r>
              <a:rPr lang="el-GR" dirty="0"/>
              <a:t>Επιλέγοντας τα εικονίδια «</a:t>
            </a:r>
            <a:r>
              <a:rPr lang="en-GB" dirty="0"/>
              <a:t>Add</a:t>
            </a:r>
            <a:r>
              <a:rPr lang="el-GR" dirty="0"/>
              <a:t>» και «</a:t>
            </a:r>
            <a:r>
              <a:rPr lang="en-GB" dirty="0"/>
              <a:t>Subtract</a:t>
            </a:r>
            <a:r>
              <a:rPr lang="el-GR" dirty="0"/>
              <a:t>» ο βάτραχος κινείται στην αριθμητική γραμμή με στόχο να πιάσει τις μύγες. Με το «</a:t>
            </a:r>
            <a:r>
              <a:rPr lang="en-GB" dirty="0"/>
              <a:t>Jump size</a:t>
            </a:r>
            <a:r>
              <a:rPr lang="el-GR" dirty="0"/>
              <a:t>» καθορίζεται το μέγεθος του βήματος που θα κάνει ο βάτραχος. Επιλέγοντας το εικονίδιο «</a:t>
            </a:r>
            <a:r>
              <a:rPr lang="en-GB" dirty="0"/>
              <a:t>Add fly</a:t>
            </a:r>
            <a:r>
              <a:rPr lang="el-GR" dirty="0"/>
              <a:t>» εμφανίζονται μύγες στην αριθμητική γραμμή.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4051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404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1_Facet</vt:lpstr>
      <vt:lpstr>Μαθηματικά Παιχνίδια</vt:lpstr>
      <vt:lpstr>Βάζω τους αριθμούς στη σειρά</vt:lpstr>
      <vt:lpstr>Μαθαίνω για το πίνακα των αριθμών μέχρι το 100</vt:lpstr>
      <vt:lpstr>Μαθαίνω να χρησιμοποιώ το ημερολόγιο</vt:lpstr>
      <vt:lpstr>Προσθέτω και αφαιρώ αριθμούς μέχρι το 20 (χωρίς υπερπήδηση)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Παιχνίδια</dc:title>
  <dc:creator>PKagka@te.schools.ac.cy</dc:creator>
  <cp:lastModifiedBy>PKagka@te.schools.ac.cy</cp:lastModifiedBy>
  <cp:revision>3</cp:revision>
  <dcterms:created xsi:type="dcterms:W3CDTF">2020-04-02T12:17:14Z</dcterms:created>
  <dcterms:modified xsi:type="dcterms:W3CDTF">2020-04-06T15:34:29Z</dcterms:modified>
</cp:coreProperties>
</file>