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1" r:id="rId3"/>
    <p:sldId id="257" r:id="rId4"/>
    <p:sldId id="286" r:id="rId5"/>
    <p:sldId id="262" r:id="rId6"/>
    <p:sldId id="258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5D2D"/>
    <a:srgbClr val="CC00CC"/>
    <a:srgbClr val="914D13"/>
    <a:srgbClr val="904914"/>
    <a:srgbClr val="8E4F15"/>
    <a:srgbClr val="8D4919"/>
    <a:srgbClr val="DEC08E"/>
    <a:srgbClr val="DEC9A5"/>
    <a:srgbClr val="F1DBBC"/>
    <a:srgbClr val="DEB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598719-8944-4DD4-853B-4B9E6FB03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380F670-F91A-4776-9386-47F436AC5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4565C9F-AFA5-4DE6-9D1D-B867A619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56460D0-62D1-45A8-B058-9362C277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A2523CA-9894-43CC-BA29-AF30C061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14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C50EE0-C876-4932-B818-2073263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DE34887-0DFE-4389-9065-E6EE5DEB9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1B39EC-C494-4C29-9185-BF1C021C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C68CA1D-DEB8-4DDB-BC24-01F83A059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8176BCC-C10B-4837-A61B-FAD82571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54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F081814-248A-4381-9694-C9814D521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1A14B1B-C5A5-4384-9AD0-22508D9BF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7A79B14-A690-416D-919F-9B79E71E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8A2A5BB-67B3-49A2-9552-ACF90F0AE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E994DF9-55C6-435B-B2A4-B77190C5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57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5DD25D-11F7-4DB1-90FC-377C7F2A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8F5B097-9AC6-486A-8456-F0FBDF891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5817468-D79C-43D3-AEA1-A26509A4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CFE3B2F-9183-447B-9F26-1CB7458AE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0947E60-98A7-43D0-A5C4-B5AACC7D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83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801822-5100-487D-A1B5-704D4D1C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2BCE12A-33BC-4B56-99B8-C3AFCF312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F03DCFE-EEC8-4D4F-9BAC-C3D642C5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9F7B57D-A667-431C-BA52-AC52CE54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C28A072-64D9-45AB-9378-D681B9D0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85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AEA46E-9082-44DF-9DC5-90643A14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A79ABD3-9BFE-4D92-B4DA-53BD9E356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A853B27-D3CE-45FE-964A-8BC90AA3F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F025953-6767-4431-8485-2C0737D2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8C99A82-C5C6-45AB-899E-17A4FAF5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63F08F9-53E7-4DF0-9E20-8225980C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06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CCFDEE-59A5-47CA-A754-A81C6025A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08AD880-7718-48D1-A02F-F7D29708A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D1CDD43-A1D5-4F54-8BA4-13FDEE418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EC8CB8C-320D-45D9-8C4B-A1633AFBD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50A23D1-E689-49A9-A0E5-A30846FE5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8E8F7E2-C280-4013-B4C4-057682671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66AA843-B18B-4BF8-8786-78EA2D4D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2046478-5996-4343-BEF9-D9C1D0FC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318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20E7BC-AC32-49F7-A099-587CB4CD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DD5D8AF-C15E-4DDD-81E3-85857E5DE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8333DA1-8465-4F7B-9BD9-5F7B43E7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E95B982-E68D-4E11-9B0F-24AE10F4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47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24487D3-7E18-4422-9E8B-6A1EAF699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7B4DE41-FC34-4D16-A3B6-71929655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3095386-90CA-4A87-ADE4-260B4A4E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07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3A3A32-4FCF-4D21-A6C5-F7DCE299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C74FC2D-F250-4EC0-9956-72144C816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2C126B7-A071-41E5-A721-FD4991EF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148AB2E-6552-43DC-92C8-7182677A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9328C93-6D27-4519-B905-B8E503EA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BE7D8B4-7AEF-46D8-AC87-4E4666252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340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74EF94-B767-48C9-A247-C87DE3DA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DAE1AE1-951A-4260-B20C-A995ADD6A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A9644C0-3998-42A8-8E89-27CCEC483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66E879F-149D-429F-8505-F498E49E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44B106B-7B2E-4CA2-82F2-76213C1C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7D1CF86-043E-4100-98CD-A4015763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06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76567A4-EB61-4755-AA5E-4E94BD63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50063EE-1609-446A-9E0F-041B4BA0F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EB83DB1-9312-48DF-A901-07CDD37E3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9D892-6ACD-4828-AA47-3A95BF316044}" type="datetimeFigureOut">
              <a:rPr lang="es-ES" smtClean="0"/>
              <a:t>27/04/2020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C0552F6-4C7E-4D4D-9139-F7A0338D7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76E334B-F339-4030-B0A2-50CE5B3E8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5D88-9054-4F17-B377-2321549EE7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40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9.wav"/><Relationship Id="rId7" Type="http://schemas.openxmlformats.org/officeDocument/2006/relationships/audio" Target="../media/audio22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1.wav"/><Relationship Id="rId11" Type="http://schemas.openxmlformats.org/officeDocument/2006/relationships/audio" Target="../media/audio18.wav"/><Relationship Id="rId5" Type="http://schemas.openxmlformats.org/officeDocument/2006/relationships/audio" Target="../media/audio20.wav"/><Relationship Id="rId10" Type="http://schemas.openxmlformats.org/officeDocument/2006/relationships/image" Target="../media/image44.png"/><Relationship Id="rId4" Type="http://schemas.openxmlformats.org/officeDocument/2006/relationships/image" Target="../media/image43.gif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23.wav"/><Relationship Id="rId7" Type="http://schemas.openxmlformats.org/officeDocument/2006/relationships/image" Target="../media/image46.png"/><Relationship Id="rId12" Type="http://schemas.openxmlformats.org/officeDocument/2006/relationships/audio" Target="../media/audio15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1.wav"/><Relationship Id="rId11" Type="http://schemas.openxmlformats.org/officeDocument/2006/relationships/image" Target="../media/image36.gif"/><Relationship Id="rId5" Type="http://schemas.openxmlformats.org/officeDocument/2006/relationships/audio" Target="../media/audio24.wav"/><Relationship Id="rId10" Type="http://schemas.openxmlformats.org/officeDocument/2006/relationships/audio" Target="../media/audio5.wav"/><Relationship Id="rId4" Type="http://schemas.openxmlformats.org/officeDocument/2006/relationships/image" Target="../media/image45.gif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25.wav"/><Relationship Id="rId7" Type="http://schemas.openxmlformats.org/officeDocument/2006/relationships/audio" Target="../media/audio11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audio" Target="../media/audio22.wav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image" Target="../media/image47.gif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6.gif"/><Relationship Id="rId7" Type="http://schemas.openxmlformats.org/officeDocument/2006/relationships/audio" Target="../media/audio24.wav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0" Type="http://schemas.openxmlformats.org/officeDocument/2006/relationships/audio" Target="../media/audio27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29.wav"/><Relationship Id="rId7" Type="http://schemas.openxmlformats.org/officeDocument/2006/relationships/audio" Target="../media/audio5.wav"/><Relationship Id="rId12" Type="http://schemas.openxmlformats.org/officeDocument/2006/relationships/audio" Target="../media/audio28.wav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audio" Target="../media/audio24.wav"/><Relationship Id="rId5" Type="http://schemas.openxmlformats.org/officeDocument/2006/relationships/image" Target="../media/image36.gif"/><Relationship Id="rId10" Type="http://schemas.openxmlformats.org/officeDocument/2006/relationships/audio" Target="../media/audio4.wav"/><Relationship Id="rId4" Type="http://schemas.openxmlformats.org/officeDocument/2006/relationships/image" Target="../media/image51.gif"/><Relationship Id="rId9" Type="http://schemas.openxmlformats.org/officeDocument/2006/relationships/audio" Target="../media/audio2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32.wav"/><Relationship Id="rId7" Type="http://schemas.openxmlformats.org/officeDocument/2006/relationships/audio" Target="../media/audio21.wav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36.gif"/><Relationship Id="rId10" Type="http://schemas.openxmlformats.org/officeDocument/2006/relationships/audio" Target="../media/audio31.wav"/><Relationship Id="rId4" Type="http://schemas.openxmlformats.org/officeDocument/2006/relationships/image" Target="../media/image53.gif"/><Relationship Id="rId9" Type="http://schemas.openxmlformats.org/officeDocument/2006/relationships/audio" Target="../media/audio1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3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image" Target="../media/image36.gif"/><Relationship Id="rId10" Type="http://schemas.openxmlformats.org/officeDocument/2006/relationships/audio" Target="../media/audio6.wav"/><Relationship Id="rId4" Type="http://schemas.openxmlformats.org/officeDocument/2006/relationships/image" Target="../media/image55.gif"/><Relationship Id="rId9" Type="http://schemas.openxmlformats.org/officeDocument/2006/relationships/audio" Target="../media/audio1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34.wav"/><Relationship Id="rId7" Type="http://schemas.openxmlformats.org/officeDocument/2006/relationships/audio" Target="../media/audio16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36.gif"/><Relationship Id="rId4" Type="http://schemas.openxmlformats.org/officeDocument/2006/relationships/image" Target="../media/image57.gif"/><Relationship Id="rId9" Type="http://schemas.openxmlformats.org/officeDocument/2006/relationships/audio" Target="../media/audio2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5.wav"/><Relationship Id="rId7" Type="http://schemas.openxmlformats.org/officeDocument/2006/relationships/audio" Target="../media/audio3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1.wav"/><Relationship Id="rId5" Type="http://schemas.openxmlformats.org/officeDocument/2006/relationships/image" Target="../media/image36.gif"/><Relationship Id="rId10" Type="http://schemas.openxmlformats.org/officeDocument/2006/relationships/audio" Target="../media/audio20.wav"/><Relationship Id="rId4" Type="http://schemas.openxmlformats.org/officeDocument/2006/relationships/image" Target="../media/image59.gif"/><Relationship Id="rId9" Type="http://schemas.openxmlformats.org/officeDocument/2006/relationships/audio" Target="../media/audio1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7.wav"/><Relationship Id="rId7" Type="http://schemas.openxmlformats.org/officeDocument/2006/relationships/audio" Target="../media/audio38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36.gif"/><Relationship Id="rId4" Type="http://schemas.openxmlformats.org/officeDocument/2006/relationships/image" Target="../media/image61.gif"/><Relationship Id="rId9" Type="http://schemas.openxmlformats.org/officeDocument/2006/relationships/audio" Target="../media/audio1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18" Type="http://schemas.openxmlformats.org/officeDocument/2006/relationships/image" Target="../media/image20.gif"/><Relationship Id="rId26" Type="http://schemas.openxmlformats.org/officeDocument/2006/relationships/image" Target="../media/image28.gif"/><Relationship Id="rId3" Type="http://schemas.openxmlformats.org/officeDocument/2006/relationships/image" Target="../media/image6.gif"/><Relationship Id="rId21" Type="http://schemas.openxmlformats.org/officeDocument/2006/relationships/image" Target="../media/image23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17" Type="http://schemas.openxmlformats.org/officeDocument/2006/relationships/image" Target="../media/image19.gif"/><Relationship Id="rId25" Type="http://schemas.openxmlformats.org/officeDocument/2006/relationships/image" Target="../media/image27.gif"/><Relationship Id="rId2" Type="http://schemas.openxmlformats.org/officeDocument/2006/relationships/image" Target="../media/image5.gif"/><Relationship Id="rId16" Type="http://schemas.openxmlformats.org/officeDocument/2006/relationships/image" Target="../media/image18.gif"/><Relationship Id="rId20" Type="http://schemas.openxmlformats.org/officeDocument/2006/relationships/image" Target="../media/image22.gif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24" Type="http://schemas.openxmlformats.org/officeDocument/2006/relationships/image" Target="../media/image26.gif"/><Relationship Id="rId5" Type="http://schemas.openxmlformats.org/officeDocument/2006/relationships/image" Target="../media/image8.gif"/><Relationship Id="rId15" Type="http://schemas.microsoft.com/office/2007/relationships/hdphoto" Target="../media/hdphoto3.wdp"/><Relationship Id="rId23" Type="http://schemas.openxmlformats.org/officeDocument/2006/relationships/image" Target="../media/image25.gif"/><Relationship Id="rId28" Type="http://schemas.openxmlformats.org/officeDocument/2006/relationships/image" Target="../media/image30.gif"/><Relationship Id="rId10" Type="http://schemas.openxmlformats.org/officeDocument/2006/relationships/image" Target="../media/image13.gif"/><Relationship Id="rId19" Type="http://schemas.openxmlformats.org/officeDocument/2006/relationships/image" Target="../media/image21.gif"/><Relationship Id="rId4" Type="http://schemas.openxmlformats.org/officeDocument/2006/relationships/image" Target="../media/image7.gif"/><Relationship Id="rId9" Type="http://schemas.openxmlformats.org/officeDocument/2006/relationships/image" Target="../media/image12.gif"/><Relationship Id="rId14" Type="http://schemas.openxmlformats.org/officeDocument/2006/relationships/image" Target="../media/image17.png"/><Relationship Id="rId22" Type="http://schemas.openxmlformats.org/officeDocument/2006/relationships/image" Target="../media/image24.gif"/><Relationship Id="rId27" Type="http://schemas.openxmlformats.org/officeDocument/2006/relationships/image" Target="../media/image29.gif"/><Relationship Id="rId30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audio" Target="../media/audio39.wav"/><Relationship Id="rId7" Type="http://schemas.openxmlformats.org/officeDocument/2006/relationships/image" Target="../media/image6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1.wav"/><Relationship Id="rId5" Type="http://schemas.openxmlformats.org/officeDocument/2006/relationships/image" Target="../media/image36.gif"/><Relationship Id="rId4" Type="http://schemas.openxmlformats.org/officeDocument/2006/relationships/image" Target="../media/image63.gif"/><Relationship Id="rId9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41.wav"/><Relationship Id="rId7" Type="http://schemas.openxmlformats.org/officeDocument/2006/relationships/image" Target="../media/image66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image" Target="../media/image36.gif"/><Relationship Id="rId10" Type="http://schemas.openxmlformats.org/officeDocument/2006/relationships/audio" Target="../media/audio40.wav"/><Relationship Id="rId4" Type="http://schemas.openxmlformats.org/officeDocument/2006/relationships/image" Target="../media/image65.gif"/><Relationship Id="rId9" Type="http://schemas.openxmlformats.org/officeDocument/2006/relationships/audio" Target="../media/audio30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42.wav"/><Relationship Id="rId7" Type="http://schemas.openxmlformats.org/officeDocument/2006/relationships/audio" Target="../media/audio16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audio" Target="../media/audio5.wav"/><Relationship Id="rId10" Type="http://schemas.openxmlformats.org/officeDocument/2006/relationships/audio" Target="../media/audio24.wav"/><Relationship Id="rId4" Type="http://schemas.openxmlformats.org/officeDocument/2006/relationships/image" Target="../media/image67.gif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43.wav"/><Relationship Id="rId7" Type="http://schemas.openxmlformats.org/officeDocument/2006/relationships/audio" Target="../media/audio2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11" Type="http://schemas.openxmlformats.org/officeDocument/2006/relationships/audio" Target="../media/audio20.wav"/><Relationship Id="rId5" Type="http://schemas.openxmlformats.org/officeDocument/2006/relationships/image" Target="../media/image70.png"/><Relationship Id="rId10" Type="http://schemas.openxmlformats.org/officeDocument/2006/relationships/image" Target="../media/image36.gif"/><Relationship Id="rId4" Type="http://schemas.openxmlformats.org/officeDocument/2006/relationships/image" Target="../media/image69.gif"/><Relationship Id="rId9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44.wav"/><Relationship Id="rId7" Type="http://schemas.openxmlformats.org/officeDocument/2006/relationships/audio" Target="../media/audio2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audio" Target="../media/audio5.wav"/><Relationship Id="rId10" Type="http://schemas.openxmlformats.org/officeDocument/2006/relationships/audio" Target="../media/audio12.wav"/><Relationship Id="rId4" Type="http://schemas.openxmlformats.org/officeDocument/2006/relationships/image" Target="../media/image71.gif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30.wav"/><Relationship Id="rId3" Type="http://schemas.openxmlformats.org/officeDocument/2006/relationships/audio" Target="../media/audio45.wav"/><Relationship Id="rId7" Type="http://schemas.openxmlformats.org/officeDocument/2006/relationships/audio" Target="../media/audio11.wav"/><Relationship Id="rId12" Type="http://schemas.openxmlformats.org/officeDocument/2006/relationships/image" Target="../media/image36.gif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audio" Target="../media/audio20.wav"/><Relationship Id="rId5" Type="http://schemas.openxmlformats.org/officeDocument/2006/relationships/audio" Target="../media/audio5.wav"/><Relationship Id="rId10" Type="http://schemas.openxmlformats.org/officeDocument/2006/relationships/audio" Target="../media/audio24.wav"/><Relationship Id="rId4" Type="http://schemas.openxmlformats.org/officeDocument/2006/relationships/image" Target="../media/image73.gif"/><Relationship Id="rId9" Type="http://schemas.openxmlformats.org/officeDocument/2006/relationships/audio" Target="../media/audio46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47.wav"/><Relationship Id="rId7" Type="http://schemas.openxmlformats.org/officeDocument/2006/relationships/image" Target="../media/image76.png"/><Relationship Id="rId12" Type="http://schemas.openxmlformats.org/officeDocument/2006/relationships/audio" Target="../media/audio46.wav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5.wav"/><Relationship Id="rId5" Type="http://schemas.openxmlformats.org/officeDocument/2006/relationships/image" Target="../media/image36.gif"/><Relationship Id="rId10" Type="http://schemas.openxmlformats.org/officeDocument/2006/relationships/audio" Target="../media/audio2.wav"/><Relationship Id="rId4" Type="http://schemas.openxmlformats.org/officeDocument/2006/relationships/image" Target="../media/image75.gif"/><Relationship Id="rId9" Type="http://schemas.openxmlformats.org/officeDocument/2006/relationships/audio" Target="../media/audio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48.wav"/><Relationship Id="rId7" Type="http://schemas.openxmlformats.org/officeDocument/2006/relationships/audio" Target="../media/audio21.wav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audio" Target="../media/audio38.wav"/><Relationship Id="rId5" Type="http://schemas.openxmlformats.org/officeDocument/2006/relationships/image" Target="../media/image36.gif"/><Relationship Id="rId10" Type="http://schemas.openxmlformats.org/officeDocument/2006/relationships/audio" Target="../media/audio13.wav"/><Relationship Id="rId4" Type="http://schemas.openxmlformats.org/officeDocument/2006/relationships/image" Target="../media/image77.gif"/><Relationship Id="rId9" Type="http://schemas.openxmlformats.org/officeDocument/2006/relationships/audio" Target="../media/audio1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4.wav"/><Relationship Id="rId3" Type="http://schemas.openxmlformats.org/officeDocument/2006/relationships/audio" Target="../media/audio50.wav"/><Relationship Id="rId7" Type="http://schemas.openxmlformats.org/officeDocument/2006/relationships/image" Target="../media/image80.png"/><Relationship Id="rId12" Type="http://schemas.openxmlformats.org/officeDocument/2006/relationships/audio" Target="../media/audio11.wav"/><Relationship Id="rId2" Type="http://schemas.openxmlformats.org/officeDocument/2006/relationships/audio" Target="../media/audio49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audio" Target="../media/audio16.wav"/><Relationship Id="rId5" Type="http://schemas.openxmlformats.org/officeDocument/2006/relationships/image" Target="../media/image4.png"/><Relationship Id="rId15" Type="http://schemas.openxmlformats.org/officeDocument/2006/relationships/audio" Target="../media/audio49.wav"/><Relationship Id="rId10" Type="http://schemas.openxmlformats.org/officeDocument/2006/relationships/audio" Target="../media/audio6.wav"/><Relationship Id="rId4" Type="http://schemas.openxmlformats.org/officeDocument/2006/relationships/image" Target="../media/image79.gif"/><Relationship Id="rId9" Type="http://schemas.openxmlformats.org/officeDocument/2006/relationships/audio" Target="../media/audio51.wav"/><Relationship Id="rId14" Type="http://schemas.openxmlformats.org/officeDocument/2006/relationships/audio" Target="../media/audio2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audio" Target="../media/audio52.wav"/><Relationship Id="rId7" Type="http://schemas.openxmlformats.org/officeDocument/2006/relationships/audio" Target="../media/audio16.wav"/><Relationship Id="rId12" Type="http://schemas.openxmlformats.org/officeDocument/2006/relationships/audio" Target="../media/audio51.wav"/><Relationship Id="rId2" Type="http://schemas.openxmlformats.org/officeDocument/2006/relationships/audio" Target="../media/audio5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audio" Target="../media/audio12.wav"/><Relationship Id="rId5" Type="http://schemas.openxmlformats.org/officeDocument/2006/relationships/image" Target="../media/image36.gif"/><Relationship Id="rId10" Type="http://schemas.openxmlformats.org/officeDocument/2006/relationships/audio" Target="../media/audio24.wav"/><Relationship Id="rId4" Type="http://schemas.openxmlformats.org/officeDocument/2006/relationships/image" Target="../media/image81.gif"/><Relationship Id="rId9" Type="http://schemas.openxmlformats.org/officeDocument/2006/relationships/audio" Target="../media/audio30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54.wav"/><Relationship Id="rId7" Type="http://schemas.openxmlformats.org/officeDocument/2006/relationships/audio" Target="../media/audio5.wav"/><Relationship Id="rId12" Type="http://schemas.openxmlformats.org/officeDocument/2006/relationships/audio" Target="../media/audio53.wav"/><Relationship Id="rId2" Type="http://schemas.openxmlformats.org/officeDocument/2006/relationships/audio" Target="../media/audio5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audio" Target="../media/audio2.wav"/><Relationship Id="rId5" Type="http://schemas.openxmlformats.org/officeDocument/2006/relationships/image" Target="../media/image4.png"/><Relationship Id="rId10" Type="http://schemas.openxmlformats.org/officeDocument/2006/relationships/audio" Target="../media/audio24.wav"/><Relationship Id="rId4" Type="http://schemas.openxmlformats.org/officeDocument/2006/relationships/image" Target="../media/image83.gif"/><Relationship Id="rId9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audio" Target="../media/audio2.wav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8.wav"/><Relationship Id="rId7" Type="http://schemas.openxmlformats.org/officeDocument/2006/relationships/image" Target="../media/image3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10.wav"/><Relationship Id="rId7" Type="http://schemas.openxmlformats.org/officeDocument/2006/relationships/audio" Target="../media/audio12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audio" Target="../media/audio9.wav"/><Relationship Id="rId4" Type="http://schemas.openxmlformats.org/officeDocument/2006/relationships/audio" Target="../media/audio11.wav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14.wav"/><Relationship Id="rId7" Type="http://schemas.openxmlformats.org/officeDocument/2006/relationships/image" Target="../media/image40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audio" Target="../media/audio1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7.wav"/><Relationship Id="rId7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audio" Target="../media/audio15.wav"/><Relationship Id="rId10" Type="http://schemas.openxmlformats.org/officeDocument/2006/relationships/audio" Target="../media/audio5.wav"/><Relationship Id="rId4" Type="http://schemas.openxmlformats.org/officeDocument/2006/relationships/image" Target="../media/image41.gif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4328FFB-F653-4C11-BDB3-590D8CC3494A}"/>
              </a:ext>
            </a:extLst>
          </p:cNvPr>
          <p:cNvSpPr txBox="1"/>
          <p:nvPr/>
        </p:nvSpPr>
        <p:spPr>
          <a:xfrm>
            <a:off x="2864402" y="949669"/>
            <a:ext cx="1974575" cy="71437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" dirty="0">
                <a:ln>
                  <a:solidFill>
                    <a:schemeClr val="bg1"/>
                  </a:solidFill>
                </a:ln>
                <a:solidFill>
                  <a:srgbClr val="BA5D2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erlin Sans FB Demi" panose="020E0802020502020306" pitchFamily="34" charset="0"/>
              </a:rPr>
              <a:t>THE</a:t>
            </a:r>
          </a:p>
        </p:txBody>
      </p:sp>
      <p:pic>
        <p:nvPicPr>
          <p:cNvPr id="14" name="8 Imagen">
            <a:extLst>
              <a:ext uri="{FF2B5EF4-FFF2-40B4-BE49-F238E27FC236}">
                <a16:creationId xmlns:a16="http://schemas.microsoft.com/office/drawing/2014/main" xmlns="" id="{1FAAE522-FA52-4F0E-9F98-9965071D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9019464" y="5434013"/>
            <a:ext cx="2335212" cy="862012"/>
          </a:xfrm>
          <a:prstGeom prst="rect">
            <a:avLst/>
          </a:prstGeom>
          <a:noFill/>
          <a:ln>
            <a:noFill/>
          </a:ln>
          <a:effectLst>
            <a:glow rad="63500">
              <a:srgbClr val="8D491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51CF7A7C-697F-4A5B-B57C-10D648F1F7A8}"/>
              </a:ext>
            </a:extLst>
          </p:cNvPr>
          <p:cNvGrpSpPr/>
          <p:nvPr/>
        </p:nvGrpSpPr>
        <p:grpSpPr>
          <a:xfrm>
            <a:off x="4213033" y="4063622"/>
            <a:ext cx="4973708" cy="2346877"/>
            <a:chOff x="3149048" y="3429000"/>
            <a:chExt cx="6038850" cy="2867025"/>
          </a:xfrm>
          <a:effectLst/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xmlns="" id="{CE96FC9C-C34C-4D9B-8F0C-9E016C6E9D91}"/>
                </a:ext>
              </a:extLst>
            </p:cNvPr>
            <p:cNvSpPr txBox="1"/>
            <p:nvPr/>
          </p:nvSpPr>
          <p:spPr>
            <a:xfrm>
              <a:off x="6482798" y="4076700"/>
              <a:ext cx="2705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sz="6000" dirty="0">
                <a:solidFill>
                  <a:srgbClr val="8D4919"/>
                </a:solidFill>
                <a:latin typeface="Berlin Sans FB Demi" panose="020E0802020502020306" pitchFamily="34" charset="0"/>
              </a:endParaRPr>
            </a:p>
          </p:txBody>
        </p:sp>
        <p:pic>
          <p:nvPicPr>
            <p:cNvPr id="2052" name="Picture 4" descr="Imagen relacionada">
              <a:extLst>
                <a:ext uri="{FF2B5EF4-FFF2-40B4-BE49-F238E27FC236}">
                  <a16:creationId xmlns:a16="http://schemas.microsoft.com/office/drawing/2014/main" xmlns="" id="{33544CB2-591C-49D3-8EAC-86A7E30FD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048" y="3429000"/>
              <a:ext cx="3333750" cy="286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77CF5B8-9A62-4B12-8707-EE5F32C6F85A}"/>
              </a:ext>
            </a:extLst>
          </p:cNvPr>
          <p:cNvSpPr txBox="1"/>
          <p:nvPr/>
        </p:nvSpPr>
        <p:spPr>
          <a:xfrm>
            <a:off x="2108200" y="1955563"/>
            <a:ext cx="9246476" cy="208135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dist="165100" dir="2700000" algn="tl" rotWithShape="0">
                    <a:schemeClr val="bg2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A</a:t>
            </a:r>
            <a:r>
              <a:rPr lang="es-ES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165100" dir="2700000" algn="tl" rotWithShape="0">
                    <a:schemeClr val="bg2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L</a:t>
            </a:r>
            <a:r>
              <a:rPr lang="es-ES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dist="165100" dir="2700000" algn="tl" rotWithShape="0">
                    <a:schemeClr val="bg2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</a:t>
            </a:r>
            <a:r>
              <a:rPr lang="es-E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165100" dir="2700000" algn="tl" rotWithShape="0">
                    <a:schemeClr val="bg2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H</a:t>
            </a:r>
            <a:r>
              <a:rPr lang="es-ES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effectLst>
                  <a:outerShdw dist="165100" dir="2700000" algn="tl" rotWithShape="0">
                    <a:schemeClr val="bg2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A</a:t>
            </a:r>
            <a:r>
              <a:rPr lang="es-E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dist="165100" dir="2700000" algn="tl" rotWithShape="0">
                    <a:schemeClr val="bg2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s-ES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165100" dir="2700000" algn="tl" rotWithShape="0">
                    <a:schemeClr val="bg2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E</a:t>
            </a:r>
            <a:r>
              <a:rPr lang="es-ES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dist="165100" dir="2700000" algn="tl" rotWithShape="0">
                    <a:schemeClr val="bg2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1D98AD2B-77DC-4F0E-B987-54DD90DB89CD}"/>
              </a:ext>
            </a:extLst>
          </p:cNvPr>
          <p:cNvSpPr txBox="1"/>
          <p:nvPr/>
        </p:nvSpPr>
        <p:spPr>
          <a:xfrm>
            <a:off x="6995990" y="4460985"/>
            <a:ext cx="2190751" cy="88782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" dirty="0">
                <a:ln>
                  <a:solidFill>
                    <a:schemeClr val="bg1"/>
                  </a:solidFill>
                </a:ln>
                <a:solidFill>
                  <a:srgbClr val="BA5D2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erlin Sans FB Demi" panose="020E0802020502020306" pitchFamily="34" charset="0"/>
              </a:rPr>
              <a:t>ONG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94FD97A-624E-4D69-AF94-ACEF40D9C5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000" y1="11024" x2="3667" y2="17717"/>
                        <a14:foregroundMark x1="16333" y1="17717" x2="17667" y2="21654"/>
                        <a14:foregroundMark x1="35333" y1="44094" x2="38667" y2="53543"/>
                        <a14:backgroundMark x1="30000" y1="74409" x2="37000" y2="75984"/>
                        <a14:backgroundMark x1="45667" y1="21654" x2="49000" y2="24409"/>
                        <a14:backgroundMark x1="51000" y1="18898" x2="64667" y2="14173"/>
                        <a14:backgroundMark x1="46667" y1="16142" x2="61000" y2="9055"/>
                        <a14:backgroundMark x1="30333" y1="79134" x2="38667" y2="98819"/>
                        <a14:backgroundMark x1="38667" y1="89370" x2="51000" y2="57480"/>
                        <a14:backgroundMark x1="49000" y1="53937" x2="55333" y2="32283"/>
                        <a14:backgroundMark x1="58667" y1="47244" x2="66333" y2="66535"/>
                        <a14:backgroundMark x1="63667" y1="27953" x2="59333" y2="50000"/>
                        <a14:backgroundMark x1="50333" y1="83858" x2="49667" y2="97638"/>
                        <a14:backgroundMark x1="34333" y1="59843" x2="34333" y2="58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4" b="20797"/>
          <a:stretch/>
        </p:blipFill>
        <p:spPr>
          <a:xfrm rot="21321268">
            <a:off x="811924" y="1306857"/>
            <a:ext cx="1974575" cy="25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  <p:sndAc>
          <p:stSnd>
            <p:snd r:embed="rId2" name="The_ABC_Song.wav"/>
          </p:stSnd>
        </p:sndAc>
      </p:transition>
    </mc:Choice>
    <mc:Fallback xmlns="">
      <p:transition spd="slow" advClick="0" advTm="4000">
        <p:circle/>
        <p:sndAc>
          <p:stSnd>
            <p:snd r:embed="rId8" name="The_ABC_S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EC763F1C-0CAA-4AE2-BA99-ED7D5D73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2" y="695325"/>
            <a:ext cx="5429250" cy="546735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sp>
        <p:nvSpPr>
          <p:cNvPr id="6" name="WordArt 3">
            <a:hlinkHover r:id="" action="ppaction://noaction">
              <a:snd r:embed="rId5" name="S.WAV"/>
            </a:hlinkHover>
            <a:extLst>
              <a:ext uri="{FF2B5EF4-FFF2-40B4-BE49-F238E27FC236}">
                <a16:creationId xmlns:a16="http://schemas.microsoft.com/office/drawing/2014/main" xmlns="" id="{0E177577-6DD6-4D44-8183-64D841A121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78426" y="4976188"/>
            <a:ext cx="95250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s</a:t>
            </a:r>
          </a:p>
        </p:txBody>
      </p:sp>
      <p:sp>
        <p:nvSpPr>
          <p:cNvPr id="7" name="WordArt 7">
            <a:hlinkHover r:id="" action="ppaction://noaction">
              <a:snd r:embed="rId2" name="F.WAV"/>
            </a:hlinkHover>
            <a:extLst>
              <a:ext uri="{FF2B5EF4-FFF2-40B4-BE49-F238E27FC236}">
                <a16:creationId xmlns:a16="http://schemas.microsoft.com/office/drawing/2014/main" xmlns="" id="{AA36CBA4-5615-4E41-83E7-17A7F4E923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6026" y="4255463"/>
            <a:ext cx="720725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f</a:t>
            </a:r>
          </a:p>
        </p:txBody>
      </p:sp>
      <p:sp>
        <p:nvSpPr>
          <p:cNvPr id="8" name="WordArt 8">
            <a:hlinkHover r:id="" action="ppaction://noaction">
              <a:snd r:embed="rId6" name="I.WAV"/>
            </a:hlinkHover>
            <a:extLst>
              <a:ext uri="{FF2B5EF4-FFF2-40B4-BE49-F238E27FC236}">
                <a16:creationId xmlns:a16="http://schemas.microsoft.com/office/drawing/2014/main" xmlns="" id="{3C04E607-D1F1-4163-B97F-E1BA7DE60D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19626" y="4760288"/>
            <a:ext cx="358775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9" name="WordArt 9">
            <a:hlinkHover r:id="" action="ppaction://noaction">
              <a:snd r:embed="rId7" name="H.WAV"/>
            </a:hlinkHover>
            <a:extLst>
              <a:ext uri="{FF2B5EF4-FFF2-40B4-BE49-F238E27FC236}">
                <a16:creationId xmlns:a16="http://schemas.microsoft.com/office/drawing/2014/main" xmlns="" id="{8ED0477D-E377-46F1-8522-F9B20122AB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5389" y="4615825"/>
            <a:ext cx="86360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h</a:t>
            </a:r>
          </a:p>
        </p:txBody>
      </p:sp>
      <p:sp>
        <p:nvSpPr>
          <p:cNvPr id="11" name="Flecha: pentágono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93F8AD-127E-43A5-99CE-1427E44B60FC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3057FBE-61FC-40ED-983D-D936D3EA3C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000" y1="11024" x2="3667" y2="17717"/>
                        <a14:foregroundMark x1="16333" y1="17717" x2="17667" y2="21654"/>
                        <a14:foregroundMark x1="35333" y1="44094" x2="38667" y2="53543"/>
                        <a14:backgroundMark x1="30000" y1="74409" x2="37000" y2="75984"/>
                        <a14:backgroundMark x1="45667" y1="21654" x2="49000" y2="24409"/>
                        <a14:backgroundMark x1="51000" y1="18898" x2="64667" y2="14173"/>
                        <a14:backgroundMark x1="46667" y1="16142" x2="61000" y2="9055"/>
                        <a14:backgroundMark x1="30333" y1="79134" x2="38667" y2="98819"/>
                        <a14:backgroundMark x1="38667" y1="89370" x2="51000" y2="57480"/>
                        <a14:backgroundMark x1="49000" y1="53937" x2="55333" y2="32283"/>
                        <a14:backgroundMark x1="58667" y1="47244" x2="66333" y2="66535"/>
                        <a14:backgroundMark x1="63667" y1="27953" x2="59333" y2="50000"/>
                        <a14:backgroundMark x1="50333" y1="83858" x2="49667" y2="97638"/>
                        <a14:backgroundMark x1="34333" y1="59843" x2="34333" y2="58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4" b="20797"/>
          <a:stretch/>
        </p:blipFill>
        <p:spPr>
          <a:xfrm rot="20468364">
            <a:off x="2847942" y="4058395"/>
            <a:ext cx="1375902" cy="1780297"/>
          </a:xfrm>
          <a:prstGeom prst="rect">
            <a:avLst/>
          </a:prstGeom>
        </p:spPr>
      </p:pic>
      <p:pic>
        <p:nvPicPr>
          <p:cNvPr id="10" name="Picture 11" descr="Pez">
            <a:hlinkHover r:id="" action="ppaction://noaction">
              <a:snd r:embed="rId3" name="PEZ.WAV"/>
            </a:hlinkHover>
            <a:extLst>
              <a:ext uri="{FF2B5EF4-FFF2-40B4-BE49-F238E27FC236}">
                <a16:creationId xmlns:a16="http://schemas.microsoft.com/office/drawing/2014/main" xmlns="" id="{0B37F42F-1717-4839-86EB-2D07C619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24" y="1393221"/>
            <a:ext cx="4897438" cy="31527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5577779" y="267436"/>
            <a:ext cx="4158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ef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847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F.WAV"/>
          </p:stSnd>
        </p:sndAc>
      </p:transition>
    </mc:Choice>
    <mc:Fallback xmlns="">
      <p:transition spd="med">
        <p:fade/>
        <p:sndAc>
          <p:stSnd>
            <p:snd r:embed="rId11" name="F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xmlns="" id="{72DCC775-03A3-417B-9C31-7C5818CF053C}"/>
              </a:ext>
            </a:extLst>
          </p:cNvPr>
          <p:cNvGrpSpPr/>
          <p:nvPr/>
        </p:nvGrpSpPr>
        <p:grpSpPr>
          <a:xfrm>
            <a:off x="708310" y="543341"/>
            <a:ext cx="5269073" cy="5306048"/>
            <a:chOff x="708310" y="583097"/>
            <a:chExt cx="5269073" cy="5306048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5720B115-93DF-4F7C-A199-6172D5D70CCF}"/>
                </a:ext>
              </a:extLst>
            </p:cNvPr>
            <p:cNvSpPr/>
            <p:nvPr/>
          </p:nvSpPr>
          <p:spPr>
            <a:xfrm>
              <a:off x="3810528" y="4708115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="" id="{6DDEA5B7-A368-4AE2-8F73-45F6F0D4B70C}"/>
                </a:ext>
              </a:extLst>
            </p:cNvPr>
            <p:cNvSpPr/>
            <p:nvPr/>
          </p:nvSpPr>
          <p:spPr>
            <a:xfrm>
              <a:off x="3362853" y="4734619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12393C77-2A2E-4659-BB6C-BD50CF0EC7DC}"/>
                </a:ext>
              </a:extLst>
            </p:cNvPr>
            <p:cNvSpPr/>
            <p:nvPr/>
          </p:nvSpPr>
          <p:spPr>
            <a:xfrm>
              <a:off x="2796208" y="2001078"/>
              <a:ext cx="278296" cy="29900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xmlns="" id="{C0882385-470D-4E62-AC18-878CF373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10" y="583097"/>
              <a:ext cx="5269073" cy="5306048"/>
            </a:xfrm>
            <a:prstGeom prst="rect">
              <a:avLst/>
            </a:prstGeom>
            <a:effectLst/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sp>
        <p:nvSpPr>
          <p:cNvPr id="14" name="WordArt 3">
            <a:hlinkHover r:id="" action="ppaction://noaction">
              <a:snd r:embed="rId5" name="R.WAV"/>
            </a:hlinkHover>
            <a:extLst>
              <a:ext uri="{FF2B5EF4-FFF2-40B4-BE49-F238E27FC236}">
                <a16:creationId xmlns:a16="http://schemas.microsoft.com/office/drawing/2014/main" xmlns="" id="{84994DE6-42E4-455C-AF8C-68C20D6F05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38689" y="4668079"/>
            <a:ext cx="719137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r</a:t>
            </a:r>
          </a:p>
        </p:txBody>
      </p:sp>
      <p:sp>
        <p:nvSpPr>
          <p:cNvPr id="15" name="WordArt 7">
            <a:hlinkHover r:id="" action="ppaction://noaction">
              <a:snd r:embed="rId6" name="I.WAV"/>
            </a:hlinkHover>
            <a:extLst>
              <a:ext uri="{FF2B5EF4-FFF2-40B4-BE49-F238E27FC236}">
                <a16:creationId xmlns:a16="http://schemas.microsoft.com/office/drawing/2014/main" xmlns="" id="{43215FA2-37CC-48A3-B3BB-10488290B8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64014" y="4452179"/>
            <a:ext cx="358775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</a:p>
        </p:txBody>
      </p:sp>
      <p:pic>
        <p:nvPicPr>
          <p:cNvPr id="16" name="Picture 10" descr="Jirafa">
            <a:hlinkHover r:id="" action="ppaction://noaction">
              <a:snd r:embed="rId3" name="JIRAFA.WAV"/>
            </a:hlinkHover>
            <a:extLst>
              <a:ext uri="{FF2B5EF4-FFF2-40B4-BE49-F238E27FC236}">
                <a16:creationId xmlns:a16="http://schemas.microsoft.com/office/drawing/2014/main" xmlns="" id="{AAB162FA-787A-43B3-BB5B-E8774B27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89" y="626167"/>
            <a:ext cx="27368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11">
            <a:hlinkHover r:id="" action="ppaction://noaction">
              <a:snd r:embed="rId2" name="G.WAV"/>
            </a:hlinkHover>
            <a:extLst>
              <a:ext uri="{FF2B5EF4-FFF2-40B4-BE49-F238E27FC236}">
                <a16:creationId xmlns:a16="http://schemas.microsoft.com/office/drawing/2014/main" xmlns="" id="{4D4AAD4C-A580-4AF2-8FE7-8F318A58A8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65464" y="4666491"/>
            <a:ext cx="881062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g</a:t>
            </a:r>
          </a:p>
        </p:txBody>
      </p:sp>
      <p:sp>
        <p:nvSpPr>
          <p:cNvPr id="18" name="WordArt 12">
            <a:hlinkHover r:id="" action="ppaction://noaction">
              <a:snd r:embed="rId8" name="F.WAV"/>
            </a:hlinkHover>
            <a:extLst>
              <a:ext uri="{FF2B5EF4-FFF2-40B4-BE49-F238E27FC236}">
                <a16:creationId xmlns:a16="http://schemas.microsoft.com/office/drawing/2014/main" xmlns="" id="{00403402-E8AF-491D-9614-1D12392B6E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7476" y="4234691"/>
            <a:ext cx="647700" cy="144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f</a:t>
            </a:r>
          </a:p>
        </p:txBody>
      </p:sp>
      <p:sp>
        <p:nvSpPr>
          <p:cNvPr id="19" name="WordArt 14">
            <a:hlinkHover r:id="" action="ppaction://noaction">
              <a:snd r:embed="rId9" name="A.WAV"/>
            </a:hlinkHover>
            <a:extLst>
              <a:ext uri="{FF2B5EF4-FFF2-40B4-BE49-F238E27FC236}">
                <a16:creationId xmlns:a16="http://schemas.microsoft.com/office/drawing/2014/main" xmlns="" id="{41874A19-5F71-4FC9-A12F-EA87B495C8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13389" y="4668079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20" name="WordArt 15">
            <a:hlinkHover r:id="" action="ppaction://noaction">
              <a:snd r:embed="rId8" name="F.WAV"/>
            </a:hlinkHover>
            <a:extLst>
              <a:ext uri="{FF2B5EF4-FFF2-40B4-BE49-F238E27FC236}">
                <a16:creationId xmlns:a16="http://schemas.microsoft.com/office/drawing/2014/main" xmlns="" id="{3D7775C9-857A-41E2-A241-4C281C08C0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86614" y="4234691"/>
            <a:ext cx="647700" cy="144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f</a:t>
            </a:r>
          </a:p>
        </p:txBody>
      </p:sp>
      <p:sp>
        <p:nvSpPr>
          <p:cNvPr id="21" name="WordArt 16">
            <a:hlinkHover r:id="" action="ppaction://noaction">
              <a:snd r:embed="rId10" name="E.WAV"/>
            </a:hlinkHover>
            <a:extLst>
              <a:ext uri="{FF2B5EF4-FFF2-40B4-BE49-F238E27FC236}">
                <a16:creationId xmlns:a16="http://schemas.microsoft.com/office/drawing/2014/main" xmlns="" id="{31193CD2-6BD6-47CB-8883-2452CCC4E2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4314" y="4668079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5DD23F32-3036-4249-B206-91BB4A54E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2761" y="4205031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echa: pentágono 2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4D4B420-FAC2-44CD-AB53-066EA79C7111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3664223" y="639953"/>
            <a:ext cx="4602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dʒi</a:t>
            </a:r>
            <a:r>
              <a:rPr lang="es-ES" sz="7200" b="1" dirty="0">
                <a:solidFill>
                  <a:srgbClr val="C00000"/>
                </a:solidFill>
              </a:rPr>
              <a:t>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9527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G.WAV"/>
          </p:stSnd>
        </p:sndAc>
      </p:transition>
    </mc:Choice>
    <mc:Fallback xmlns="">
      <p:transition spd="med">
        <p:fade/>
        <p:sndAc>
          <p:stSnd>
            <p:snd r:embed="rId12" name="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IRA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C5B04C3D-02E0-4EF8-9F51-F9E4DC633D38}"/>
              </a:ext>
            </a:extLst>
          </p:cNvPr>
          <p:cNvGrpSpPr/>
          <p:nvPr/>
        </p:nvGrpSpPr>
        <p:grpSpPr>
          <a:xfrm>
            <a:off x="675276" y="653437"/>
            <a:ext cx="5429250" cy="5467350"/>
            <a:chOff x="1284875" y="653437"/>
            <a:chExt cx="5429250" cy="546735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DFF733FA-AB9C-4013-8CF5-426DF9910D0B}"/>
                </a:ext>
              </a:extLst>
            </p:cNvPr>
            <p:cNvSpPr/>
            <p:nvPr/>
          </p:nvSpPr>
          <p:spPr>
            <a:xfrm>
              <a:off x="5009322" y="901148"/>
              <a:ext cx="346224" cy="145774"/>
            </a:xfrm>
            <a:prstGeom prst="rect">
              <a:avLst/>
            </a:prstGeom>
            <a:solidFill>
              <a:srgbClr val="914D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352961D2-DE50-4FEC-BD19-CFA95AC7D4F8}"/>
                </a:ext>
              </a:extLst>
            </p:cNvPr>
            <p:cNvSpPr/>
            <p:nvPr/>
          </p:nvSpPr>
          <p:spPr>
            <a:xfrm>
              <a:off x="5557618" y="2427499"/>
              <a:ext cx="346224" cy="145774"/>
            </a:xfrm>
            <a:prstGeom prst="rect">
              <a:avLst/>
            </a:prstGeom>
            <a:solidFill>
              <a:srgbClr val="914D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AA3C3E2F-B49B-4C18-B76C-1FE39C7C7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875" y="653437"/>
              <a:ext cx="5429250" cy="5467350"/>
            </a:xfrm>
            <a:prstGeom prst="rect">
              <a:avLst/>
            </a:prstGeom>
          </p:spPr>
        </p:pic>
      </p:grpSp>
      <p:sp>
        <p:nvSpPr>
          <p:cNvPr id="8" name="WordArt 10">
            <a:hlinkHover r:id="" action="ppaction://noaction">
              <a:snd r:embed="rId5" name="A.WAV"/>
            </a:hlinkHover>
            <a:extLst>
              <a:ext uri="{FF2B5EF4-FFF2-40B4-BE49-F238E27FC236}">
                <a16:creationId xmlns:a16="http://schemas.microsoft.com/office/drawing/2014/main" xmlns="" id="{0FD35720-1062-4954-A70F-B3FEB61572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39769" y="4759709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pic>
        <p:nvPicPr>
          <p:cNvPr id="9" name="Picture 13" descr="Mano">
            <a:hlinkHover r:id="" action="ppaction://noaction">
              <a:snd r:embed="rId3" name="MANO.WAV"/>
            </a:hlinkHover>
            <a:extLst>
              <a:ext uri="{FF2B5EF4-FFF2-40B4-BE49-F238E27FC236}">
                <a16:creationId xmlns:a16="http://schemas.microsoft.com/office/drawing/2014/main" xmlns="" id="{F511C214-DDD1-42E0-9A75-93401E17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0744">
            <a:off x="7657800" y="974035"/>
            <a:ext cx="2846387" cy="3887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4">
            <a:hlinkHover r:id="" action="ppaction://noaction">
              <a:snd r:embed="rId2" name="H.WAV"/>
            </a:hlinkHover>
            <a:extLst>
              <a:ext uri="{FF2B5EF4-FFF2-40B4-BE49-F238E27FC236}">
                <a16:creationId xmlns:a16="http://schemas.microsoft.com/office/drawing/2014/main" xmlns="" id="{26E782B5-FF27-43F9-9229-B431D8D686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9169" y="4399346"/>
            <a:ext cx="86360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h</a:t>
            </a:r>
          </a:p>
        </p:txBody>
      </p:sp>
      <p:sp>
        <p:nvSpPr>
          <p:cNvPr id="11" name="WordArt 15">
            <a:hlinkHover r:id="" action="ppaction://noaction">
              <a:snd r:embed="rId7" name="N.WAV"/>
            </a:hlinkHover>
            <a:extLst>
              <a:ext uri="{FF2B5EF4-FFF2-40B4-BE49-F238E27FC236}">
                <a16:creationId xmlns:a16="http://schemas.microsoft.com/office/drawing/2014/main" xmlns="" id="{1AAA5549-2AA8-4FE1-A669-291D5B269E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47831" y="4759709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4" name="WordArt 16">
            <a:hlinkHover r:id="" action="ppaction://noaction">
              <a:snd r:embed="rId8" name="D.WAV"/>
            </a:hlinkHover>
            <a:extLst>
              <a:ext uri="{FF2B5EF4-FFF2-40B4-BE49-F238E27FC236}">
                <a16:creationId xmlns:a16="http://schemas.microsoft.com/office/drawing/2014/main" xmlns="" id="{B32FC04F-D98B-49C5-9CEB-15274F81FF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5894" y="4470784"/>
            <a:ext cx="881062" cy="1296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d</a:t>
            </a:r>
          </a:p>
        </p:txBody>
      </p:sp>
      <p:sp>
        <p:nvSpPr>
          <p:cNvPr id="16" name="Flecha: pentágono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1F35D8F-471E-4105-B2BF-6A3AF77EEA8D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743BD0C4-1BF9-4C9B-828D-01176F1876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0000" y1="11024" x2="3667" y2="17717"/>
                        <a14:foregroundMark x1="16333" y1="17717" x2="17667" y2="21654"/>
                        <a14:foregroundMark x1="35333" y1="44094" x2="38667" y2="53543"/>
                        <a14:backgroundMark x1="30000" y1="74409" x2="37000" y2="75984"/>
                        <a14:backgroundMark x1="45667" y1="21654" x2="49000" y2="24409"/>
                        <a14:backgroundMark x1="51000" y1="18898" x2="64667" y2="14173"/>
                        <a14:backgroundMark x1="46667" y1="16142" x2="61000" y2="9055"/>
                        <a14:backgroundMark x1="30333" y1="79134" x2="38667" y2="98819"/>
                        <a14:backgroundMark x1="38667" y1="89370" x2="51000" y2="57480"/>
                        <a14:backgroundMark x1="49000" y1="53937" x2="55333" y2="32283"/>
                        <a14:backgroundMark x1="58667" y1="47244" x2="66333" y2="66535"/>
                        <a14:backgroundMark x1="63667" y1="27953" x2="59333" y2="50000"/>
                        <a14:backgroundMark x1="50333" y1="83858" x2="49667" y2="97638"/>
                        <a14:backgroundMark x1="34333" y1="59843" x2="34333" y2="58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4" b="20797"/>
          <a:stretch/>
        </p:blipFill>
        <p:spPr>
          <a:xfrm rot="20600096">
            <a:off x="1496837" y="3934679"/>
            <a:ext cx="1375902" cy="17802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948019" y="516837"/>
            <a:ext cx="4880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eɪtʃ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487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H.WAV"/>
          </p:stSnd>
        </p:sndAc>
      </p:transition>
    </mc:Choice>
    <mc:Fallback xmlns="">
      <p:transition spd="med">
        <p:fade/>
        <p:sndAc>
          <p:stSnd>
            <p:snd r:embed="rId11" name="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4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E2EFC24-02D9-4F7A-90C5-0DD6E48D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09" y="1364250"/>
            <a:ext cx="4659900" cy="469260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1EDD48F1-AD40-4581-AD0A-7E11CC31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85" y="4119050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26">
            <a:hlinkHover r:id="" action="ppaction://noaction">
              <a:snd r:embed="rId4" name="I.WAV"/>
            </a:hlinkHover>
            <a:extLst>
              <a:ext uri="{FF2B5EF4-FFF2-40B4-BE49-F238E27FC236}">
                <a16:creationId xmlns:a16="http://schemas.microsoft.com/office/drawing/2014/main" xmlns="" id="{131B586F-89BE-4AF9-BEBC-5361DF4EC5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5077" y="4596614"/>
            <a:ext cx="208097" cy="1001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8" name="WordArt 27">
            <a:hlinkHover r:id="" action="ppaction://noaction">
              <a:snd r:embed="rId5" name="C.WAV"/>
            </a:hlinkHover>
            <a:extLst>
              <a:ext uri="{FF2B5EF4-FFF2-40B4-BE49-F238E27FC236}">
                <a16:creationId xmlns:a16="http://schemas.microsoft.com/office/drawing/2014/main" xmlns="" id="{04967E88-6793-4965-9206-DB4256307D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93873" y="4804008"/>
            <a:ext cx="508681" cy="8240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c</a:t>
            </a:r>
          </a:p>
        </p:txBody>
      </p:sp>
      <p:sp>
        <p:nvSpPr>
          <p:cNvPr id="9" name="WordArt 28">
            <a:hlinkHover r:id="" action="ppaction://noaction">
              <a:snd r:embed="rId6" name="E.WAV"/>
            </a:hlinkHover>
            <a:extLst>
              <a:ext uri="{FF2B5EF4-FFF2-40B4-BE49-F238E27FC236}">
                <a16:creationId xmlns:a16="http://schemas.microsoft.com/office/drawing/2014/main" xmlns="" id="{3E7602A5-D73B-439B-86F4-0FCA3C468E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11757" y="4804008"/>
            <a:ext cx="508681" cy="8240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0" name="WordArt 31">
            <a:hlinkHover r:id="" action="ppaction://noaction">
              <a:snd r:embed="rId5" name="C.WAV"/>
            </a:hlinkHover>
            <a:extLst>
              <a:ext uri="{FF2B5EF4-FFF2-40B4-BE49-F238E27FC236}">
                <a16:creationId xmlns:a16="http://schemas.microsoft.com/office/drawing/2014/main" xmlns="" id="{EEEBBF7E-E008-4478-A7AA-0A4E839D64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80744" y="4804008"/>
            <a:ext cx="583087" cy="8240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c</a:t>
            </a:r>
          </a:p>
        </p:txBody>
      </p:sp>
      <p:sp>
        <p:nvSpPr>
          <p:cNvPr id="11" name="WordArt 32">
            <a:hlinkHover r:id="" action="ppaction://noaction">
              <a:snd r:embed="rId7" name="R.WAV"/>
            </a:hlinkHover>
            <a:extLst>
              <a:ext uri="{FF2B5EF4-FFF2-40B4-BE49-F238E27FC236}">
                <a16:creationId xmlns:a16="http://schemas.microsoft.com/office/drawing/2014/main" xmlns="" id="{9AA48F5B-C268-421C-AEAB-839A7FD27D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26178" y="4804008"/>
            <a:ext cx="474548" cy="8240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r</a:t>
            </a:r>
          </a:p>
        </p:txBody>
      </p:sp>
      <p:sp>
        <p:nvSpPr>
          <p:cNvPr id="13" name="WordArt 33">
            <a:hlinkHover r:id="" action="ppaction://noaction">
              <a:snd r:embed="rId6" name="E.WAV"/>
            </a:hlinkHover>
            <a:extLst>
              <a:ext uri="{FF2B5EF4-FFF2-40B4-BE49-F238E27FC236}">
                <a16:creationId xmlns:a16="http://schemas.microsoft.com/office/drawing/2014/main" xmlns="" id="{8FD0E99A-DA09-460F-8892-85E8D90E6E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0846" y="4804008"/>
            <a:ext cx="583087" cy="8240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4" name="WordArt 34">
            <a:hlinkHover r:id="" action="ppaction://noaction">
              <a:snd r:embed="rId8" name="A.WAV"/>
            </a:hlinkHover>
            <a:extLst>
              <a:ext uri="{FF2B5EF4-FFF2-40B4-BE49-F238E27FC236}">
                <a16:creationId xmlns:a16="http://schemas.microsoft.com/office/drawing/2014/main" xmlns="" id="{8115918B-4E9F-4EC5-9C60-B090E9B4D9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51618" y="4804008"/>
            <a:ext cx="583087" cy="8240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5" name="WordArt 35">
            <a:hlinkHover r:id="" action="ppaction://noaction">
              <a:snd r:embed="rId9" name="M.WAV"/>
            </a:hlinkHover>
            <a:extLst>
              <a:ext uri="{FF2B5EF4-FFF2-40B4-BE49-F238E27FC236}">
                <a16:creationId xmlns:a16="http://schemas.microsoft.com/office/drawing/2014/main" xmlns="" id="{C540C08C-B246-403D-AB29-3EF4B9CEF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5879" y="4804008"/>
            <a:ext cx="845603" cy="8240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m</a:t>
            </a:r>
          </a:p>
        </p:txBody>
      </p:sp>
      <p:pic>
        <p:nvPicPr>
          <p:cNvPr id="16" name="Picture 36" descr="Helado">
            <a:hlinkHover r:id="" action="ppaction://noaction">
              <a:snd r:embed="rId10" name="HELADO.WAV"/>
            </a:hlinkHover>
            <a:extLst>
              <a:ext uri="{FF2B5EF4-FFF2-40B4-BE49-F238E27FC236}">
                <a16:creationId xmlns:a16="http://schemas.microsoft.com/office/drawing/2014/main" xmlns="" id="{B7EB65D0-A81F-43C2-8C5D-DC666955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24" y="583097"/>
            <a:ext cx="2239963" cy="3879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FA512216-82F5-4E34-A978-830A427E1AAE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sp>
        <p:nvSpPr>
          <p:cNvPr id="18" name="Flecha: pentágono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057C0C6-CD8C-4029-87F9-76EBF27F285B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543011" y="477080"/>
            <a:ext cx="422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aɪ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7248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FA1BB6BC-78B9-4673-9940-0F09BD5B6F6D}"/>
              </a:ext>
            </a:extLst>
          </p:cNvPr>
          <p:cNvGrpSpPr/>
          <p:nvPr/>
        </p:nvGrpSpPr>
        <p:grpSpPr>
          <a:xfrm>
            <a:off x="551625" y="822023"/>
            <a:ext cx="5372100" cy="5457825"/>
            <a:chOff x="776909" y="716007"/>
            <a:chExt cx="5372100" cy="545782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77254933-AD7C-4214-9EBB-F25E0E57AE95}"/>
                </a:ext>
              </a:extLst>
            </p:cNvPr>
            <p:cNvSpPr/>
            <p:nvPr/>
          </p:nvSpPr>
          <p:spPr>
            <a:xfrm>
              <a:off x="2001078" y="5738191"/>
              <a:ext cx="278296" cy="261682"/>
            </a:xfrm>
            <a:prstGeom prst="rect">
              <a:avLst/>
            </a:prstGeom>
            <a:solidFill>
              <a:srgbClr val="8D4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6F41DB84-FA89-4C76-9DF4-0214D871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09" y="716007"/>
              <a:ext cx="5372100" cy="5457825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A187A8E-1DA8-42B5-BD59-969427A1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180" y="4258039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19">
            <a:hlinkHover r:id="" action="ppaction://noaction">
              <a:snd r:embed="rId2" name="JOTA.wav"/>
            </a:hlinkHover>
            <a:extLst>
              <a:ext uri="{FF2B5EF4-FFF2-40B4-BE49-F238E27FC236}">
                <a16:creationId xmlns:a16="http://schemas.microsoft.com/office/drawing/2014/main" xmlns="" id="{2E39E37C-BEA8-4950-93C1-BAAF774F2D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49538" y="4417876"/>
            <a:ext cx="503238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j</a:t>
            </a:r>
          </a:p>
        </p:txBody>
      </p:sp>
      <p:pic>
        <p:nvPicPr>
          <p:cNvPr id="9" name="Picture 27" descr="Jersey">
            <a:hlinkHover r:id="" action="ppaction://noaction">
              <a:snd r:embed="rId3" name="Jumper.wav"/>
            </a:hlinkHover>
            <a:extLst>
              <a:ext uri="{FF2B5EF4-FFF2-40B4-BE49-F238E27FC236}">
                <a16:creationId xmlns:a16="http://schemas.microsoft.com/office/drawing/2014/main" xmlns="" id="{FCCABF59-DADC-419B-9F7D-7F711EE2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9"/>
          <a:stretch>
            <a:fillRect/>
          </a:stretch>
        </p:blipFill>
        <p:spPr bwMode="auto">
          <a:xfrm>
            <a:off x="6873390" y="754399"/>
            <a:ext cx="4310063" cy="3832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8">
            <a:hlinkHover r:id="" action="ppaction://noaction">
              <a:snd r:embed="rId7" name="E.WAV"/>
            </a:hlinkHover>
            <a:extLst>
              <a:ext uri="{FF2B5EF4-FFF2-40B4-BE49-F238E27FC236}">
                <a16:creationId xmlns:a16="http://schemas.microsoft.com/office/drawing/2014/main" xmlns="" id="{482BCB6E-E47D-406F-8F67-823F23123F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37351" y="4706801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3" name="WordArt 29">
            <a:hlinkHover r:id="" action="ppaction://noaction">
              <a:snd r:embed="rId8" name="U.WAV"/>
            </a:hlinkHover>
            <a:extLst>
              <a:ext uri="{FF2B5EF4-FFF2-40B4-BE49-F238E27FC236}">
                <a16:creationId xmlns:a16="http://schemas.microsoft.com/office/drawing/2014/main" xmlns="" id="{A42985F9-E54B-418C-AB4B-A17003423E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97238" y="4706801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u</a:t>
            </a:r>
          </a:p>
        </p:txBody>
      </p:sp>
      <p:sp>
        <p:nvSpPr>
          <p:cNvPr id="14" name="WordArt 30">
            <a:hlinkHover r:id="" action="ppaction://noaction">
              <a:snd r:embed="rId9" name="M.WAV"/>
            </a:hlinkHover>
            <a:extLst>
              <a:ext uri="{FF2B5EF4-FFF2-40B4-BE49-F238E27FC236}">
                <a16:creationId xmlns:a16="http://schemas.microsoft.com/office/drawing/2014/main" xmlns="" id="{B27692E6-B191-4796-B351-6F63B9635C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2763" y="4708388"/>
            <a:ext cx="1279525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m</a:t>
            </a:r>
          </a:p>
        </p:txBody>
      </p:sp>
      <p:sp>
        <p:nvSpPr>
          <p:cNvPr id="15" name="WordArt 31">
            <a:hlinkHover r:id="" action="ppaction://noaction">
              <a:snd r:embed="rId10" name="P.WAV"/>
            </a:hlinkHover>
            <a:extLst>
              <a:ext uri="{FF2B5EF4-FFF2-40B4-BE49-F238E27FC236}">
                <a16:creationId xmlns:a16="http://schemas.microsoft.com/office/drawing/2014/main" xmlns="" id="{F78C25E4-8A6D-4514-8FDC-D7C3A77DD2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29288" y="4705213"/>
            <a:ext cx="881063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p</a:t>
            </a:r>
          </a:p>
        </p:txBody>
      </p:sp>
      <p:sp>
        <p:nvSpPr>
          <p:cNvPr id="16" name="WordArt 32">
            <a:hlinkHover r:id="" action="ppaction://noaction">
              <a:snd r:embed="rId11" name="R.WAV"/>
            </a:hlinkHover>
            <a:extLst>
              <a:ext uri="{FF2B5EF4-FFF2-40B4-BE49-F238E27FC236}">
                <a16:creationId xmlns:a16="http://schemas.microsoft.com/office/drawing/2014/main" xmlns="" id="{F0D92E3E-19D5-40B4-AB22-69C51163F6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42238" y="4706801"/>
            <a:ext cx="59690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r</a:t>
            </a:r>
          </a:p>
        </p:txBody>
      </p:sp>
      <p:sp>
        <p:nvSpPr>
          <p:cNvPr id="17" name="Flecha: pentágono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F48D273-7742-4195-A2D0-9E7B5734A65C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3831191" y="93353"/>
            <a:ext cx="5134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dʒeɪ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0334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JOTA.wav"/>
          </p:stSnd>
        </p:sndAc>
      </p:transition>
    </mc:Choice>
    <mc:Fallback xmlns="">
      <p:transition spd="med">
        <p:fade/>
        <p:sndAc>
          <p:stSnd>
            <p:snd r:embed="rId12" name="JO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m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EE01318-479E-4CA0-B53E-31706A641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84" y="596349"/>
            <a:ext cx="5429250" cy="54673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5188498-2634-4444-AE21-263C0CCA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674" y="4215849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hlinkHover r:id="" action="ppaction://noaction">
              <a:snd r:embed="rId3" name="KITE.wav"/>
            </a:hlinkHover>
            <a:extLst>
              <a:ext uri="{FF2B5EF4-FFF2-40B4-BE49-F238E27FC236}">
                <a16:creationId xmlns:a16="http://schemas.microsoft.com/office/drawing/2014/main" xmlns="" id="{BB6EEB4B-C430-4857-BE47-6E16D1513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17213" r="5484" b="27520"/>
          <a:stretch/>
        </p:blipFill>
        <p:spPr bwMode="auto">
          <a:xfrm rot="20506827">
            <a:off x="6955965" y="1324806"/>
            <a:ext cx="4632940" cy="327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hlinkHover r:id="" action="ppaction://noaction">
              <a:snd r:embed="rId7" name="I.WAV"/>
            </a:hlinkHover>
            <a:extLst>
              <a:ext uri="{FF2B5EF4-FFF2-40B4-BE49-F238E27FC236}">
                <a16:creationId xmlns:a16="http://schemas.microsoft.com/office/drawing/2014/main" xmlns="" id="{FA0EAD68-A004-4A53-8418-232C098BA2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54469" y="4507538"/>
            <a:ext cx="358775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9" name="WordArt 6">
            <a:hlinkHover r:id="" action="ppaction://noaction">
              <a:snd r:embed="rId2" name="K.WAV"/>
            </a:hlinkHover>
            <a:extLst>
              <a:ext uri="{FF2B5EF4-FFF2-40B4-BE49-F238E27FC236}">
                <a16:creationId xmlns:a16="http://schemas.microsoft.com/office/drawing/2014/main" xmlns="" id="{D061F4A3-C897-45D3-90B0-EEB0317DD5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03532" y="4291638"/>
            <a:ext cx="1006475" cy="144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0099FF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k</a:t>
            </a:r>
          </a:p>
        </p:txBody>
      </p:sp>
      <p:sp>
        <p:nvSpPr>
          <p:cNvPr id="10" name="WordArt 7">
            <a:hlinkHover r:id="" action="ppaction://noaction">
              <a:snd r:embed="rId8" name="E.WAV"/>
            </a:hlinkHover>
            <a:extLst>
              <a:ext uri="{FF2B5EF4-FFF2-40B4-BE49-F238E27FC236}">
                <a16:creationId xmlns:a16="http://schemas.microsoft.com/office/drawing/2014/main" xmlns="" id="{AADCCDE2-FF40-47DE-9759-C5DE30101A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33994" y="4725026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1" name="WordArt 10">
            <a:hlinkHover r:id="" action="ppaction://noaction">
              <a:snd r:embed="rId9" name="T.WAV"/>
            </a:hlinkHover>
            <a:extLst>
              <a:ext uri="{FF2B5EF4-FFF2-40B4-BE49-F238E27FC236}">
                <a16:creationId xmlns:a16="http://schemas.microsoft.com/office/drawing/2014/main" xmlns="" id="{3972B982-1BAA-449E-A1CF-4220352EF6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59294" y="4364663"/>
            <a:ext cx="649288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t</a:t>
            </a:r>
          </a:p>
        </p:txBody>
      </p:sp>
      <p:sp>
        <p:nvSpPr>
          <p:cNvPr id="13" name="Flecha: pentágono 1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2AC300D-AE8E-4574-B436-622A5A30E2B5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5791200" y="563211"/>
            <a:ext cx="358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/>
              <a:t>[</a:t>
            </a:r>
            <a:r>
              <a:rPr lang="es-ES" sz="6000" b="1" dirty="0" err="1">
                <a:solidFill>
                  <a:srgbClr val="C00000"/>
                </a:solidFill>
              </a:rPr>
              <a:t>keɪ</a:t>
            </a:r>
            <a:r>
              <a:rPr lang="es-ES" sz="6000" b="1" dirty="0"/>
              <a:t>] </a:t>
            </a:r>
            <a:r>
              <a:rPr lang="es-ES" sz="6000" b="1" dirty="0" err="1"/>
              <a:t>for</a:t>
            </a:r>
            <a:r>
              <a:rPr lang="es-ES" sz="60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9371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K.WAV"/>
          </p:stSnd>
        </p:sndAc>
      </p:transition>
    </mc:Choice>
    <mc:Fallback xmlns="">
      <p:transition spd="med">
        <p:fade/>
        <p:sndAc>
          <p:stSnd>
            <p:snd r:embed="rId10" name="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5DC8E0A-15EB-4A7A-BC8B-0E0BE835E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22" y="1029479"/>
            <a:ext cx="4896278" cy="49306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6599B963-6BEE-4EDB-98DE-AD55C346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34" y="4112267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7">
            <a:hlinkHover r:id="" action="ppaction://noaction">
              <a:snd r:embed="rId6" name="E.WAV"/>
            </a:hlinkHover>
            <a:extLst>
              <a:ext uri="{FF2B5EF4-FFF2-40B4-BE49-F238E27FC236}">
                <a16:creationId xmlns:a16="http://schemas.microsoft.com/office/drawing/2014/main" xmlns="" id="{7D25F847-36B3-4D64-828A-6610EE5600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20909" y="4952054"/>
            <a:ext cx="881063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7" name="Picture 9" descr="Leaf">
            <a:hlinkHover r:id="" action="ppaction://noaction">
              <a:snd r:embed="rId3" name="HOJA.wav"/>
            </a:hlinkHover>
            <a:extLst>
              <a:ext uri="{FF2B5EF4-FFF2-40B4-BE49-F238E27FC236}">
                <a16:creationId xmlns:a16="http://schemas.microsoft.com/office/drawing/2014/main" xmlns="" id="{761E279E-4922-4DC2-B583-E65CBDCE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597">
            <a:off x="6771894" y="538412"/>
            <a:ext cx="4124325" cy="4176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0">
            <a:hlinkHover r:id="" action="ppaction://noaction">
              <a:snd r:embed="rId2" name="L.WAV"/>
            </a:hlinkHover>
            <a:extLst>
              <a:ext uri="{FF2B5EF4-FFF2-40B4-BE49-F238E27FC236}">
                <a16:creationId xmlns:a16="http://schemas.microsoft.com/office/drawing/2014/main" xmlns="" id="{688D7BD3-1481-47EF-A0FB-ECB31AD59E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06572" y="4591692"/>
            <a:ext cx="28733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l</a:t>
            </a:r>
          </a:p>
        </p:txBody>
      </p:sp>
      <p:sp>
        <p:nvSpPr>
          <p:cNvPr id="10" name="WordArt 11">
            <a:hlinkHover r:id="" action="ppaction://noaction">
              <a:snd r:embed="rId8" name="A.WAV"/>
            </a:hlinkHover>
            <a:extLst>
              <a:ext uri="{FF2B5EF4-FFF2-40B4-BE49-F238E27FC236}">
                <a16:creationId xmlns:a16="http://schemas.microsoft.com/office/drawing/2014/main" xmlns="" id="{F5C3EEBD-45C7-41E8-9184-8F709293DC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28972" y="4952054"/>
            <a:ext cx="88106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1" name="WordArt 12">
            <a:hlinkHover r:id="" action="ppaction://noaction">
              <a:snd r:embed="rId9" name="F.WAV"/>
            </a:hlinkHover>
            <a:extLst>
              <a:ext uri="{FF2B5EF4-FFF2-40B4-BE49-F238E27FC236}">
                <a16:creationId xmlns:a16="http://schemas.microsoft.com/office/drawing/2014/main" xmlns="" id="{FF5DFC74-6132-420A-8440-89BC096AAC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3059" y="4518667"/>
            <a:ext cx="647700" cy="144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f</a:t>
            </a:r>
          </a:p>
        </p:txBody>
      </p:sp>
      <p:sp>
        <p:nvSpPr>
          <p:cNvPr id="14" name="Flecha: pentágono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D2FB826-68B7-4639-9266-7028FFFF390D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6096000" y="609601"/>
            <a:ext cx="3782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el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5688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L.WAV"/>
          </p:stSnd>
        </p:sndAc>
      </p:transition>
    </mc:Choice>
    <mc:Fallback xmlns="">
      <p:transition spd="med">
        <p:fade/>
        <p:sndAc>
          <p:stSnd>
            <p:snd r:embed="rId10" name="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6E67D99A-6729-46CC-B5D6-ECE2F6B020CE}"/>
              </a:ext>
            </a:extLst>
          </p:cNvPr>
          <p:cNvGrpSpPr/>
          <p:nvPr/>
        </p:nvGrpSpPr>
        <p:grpSpPr>
          <a:xfrm>
            <a:off x="1367045" y="706482"/>
            <a:ext cx="5429250" cy="5467350"/>
            <a:chOff x="1367045" y="706482"/>
            <a:chExt cx="5429250" cy="5467350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767285E0-7EA0-41F8-99D3-D74842089D07}"/>
                </a:ext>
              </a:extLst>
            </p:cNvPr>
            <p:cNvSpPr/>
            <p:nvPr/>
          </p:nvSpPr>
          <p:spPr>
            <a:xfrm>
              <a:off x="2623929" y="5685182"/>
              <a:ext cx="284921" cy="402887"/>
            </a:xfrm>
            <a:prstGeom prst="rect">
              <a:avLst/>
            </a:prstGeom>
            <a:solidFill>
              <a:srgbClr val="8D4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61348D3C-D4E4-487B-9B2E-7A28DD6BE3FB}"/>
                </a:ext>
              </a:extLst>
            </p:cNvPr>
            <p:cNvSpPr/>
            <p:nvPr/>
          </p:nvSpPr>
          <p:spPr>
            <a:xfrm>
              <a:off x="5791200" y="2416464"/>
              <a:ext cx="304800" cy="278296"/>
            </a:xfrm>
            <a:prstGeom prst="rect">
              <a:avLst/>
            </a:prstGeom>
            <a:solidFill>
              <a:srgbClr val="8D4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FB6A72D5-5D9D-4D69-958E-8703D0E9BD37}"/>
                </a:ext>
              </a:extLst>
            </p:cNvPr>
            <p:cNvSpPr/>
            <p:nvPr/>
          </p:nvSpPr>
          <p:spPr>
            <a:xfrm>
              <a:off x="4923183" y="2403212"/>
              <a:ext cx="304800" cy="278296"/>
            </a:xfrm>
            <a:prstGeom prst="rect">
              <a:avLst/>
            </a:prstGeom>
            <a:solidFill>
              <a:srgbClr val="8D4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558EBA79-8AC0-4B90-AC08-B5EE3BB8E6F5}"/>
                </a:ext>
              </a:extLst>
            </p:cNvPr>
            <p:cNvSpPr/>
            <p:nvPr/>
          </p:nvSpPr>
          <p:spPr>
            <a:xfrm>
              <a:off x="4465983" y="2438400"/>
              <a:ext cx="304800" cy="278296"/>
            </a:xfrm>
            <a:prstGeom prst="rect">
              <a:avLst/>
            </a:prstGeom>
            <a:solidFill>
              <a:srgbClr val="8D4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570F697F-5103-495E-BA4C-C13ED0251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045" y="706482"/>
              <a:ext cx="5429250" cy="5467350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80CE39D-5C03-4B07-BCE0-47C556F00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031" y="4325982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5">
            <a:hlinkHover r:id="" action="ppaction://noaction">
              <a:snd r:embed="rId2" name="M.WAV"/>
            </a:hlinkHover>
            <a:extLst>
              <a:ext uri="{FF2B5EF4-FFF2-40B4-BE49-F238E27FC236}">
                <a16:creationId xmlns:a16="http://schemas.microsoft.com/office/drawing/2014/main" xmlns="" id="{D6DB5A2E-8D96-470C-8574-F49EF1332F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35315" y="4668437"/>
            <a:ext cx="1279525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m</a:t>
            </a:r>
          </a:p>
        </p:txBody>
      </p:sp>
      <p:pic>
        <p:nvPicPr>
          <p:cNvPr id="15" name="Picture 9" descr="Luna">
            <a:hlinkHover r:id="" action="ppaction://noaction">
              <a:snd r:embed="rId3" name="LUNA.WAV"/>
            </a:hlinkHover>
            <a:extLst>
              <a:ext uri="{FF2B5EF4-FFF2-40B4-BE49-F238E27FC236}">
                <a16:creationId xmlns:a16="http://schemas.microsoft.com/office/drawing/2014/main" xmlns="" id="{BE587AD8-B01C-4234-A84C-AA83B402A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323" y="923524"/>
            <a:ext cx="3079750" cy="3311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0">
            <a:hlinkHover r:id="" action="ppaction://noaction">
              <a:snd r:embed="rId7" name="O.WAV"/>
            </a:hlinkHover>
            <a:extLst>
              <a:ext uri="{FF2B5EF4-FFF2-40B4-BE49-F238E27FC236}">
                <a16:creationId xmlns:a16="http://schemas.microsoft.com/office/drawing/2014/main" xmlns="" id="{804B9B4A-81E1-4A6C-9A95-3458497BDA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75178" y="4668437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o</a:t>
            </a:r>
          </a:p>
        </p:txBody>
      </p:sp>
      <p:sp>
        <p:nvSpPr>
          <p:cNvPr id="17" name="WordArt 11">
            <a:hlinkHover r:id="" action="ppaction://noaction">
              <a:snd r:embed="rId7" name="O.WAV"/>
            </a:hlinkHover>
            <a:extLst>
              <a:ext uri="{FF2B5EF4-FFF2-40B4-BE49-F238E27FC236}">
                <a16:creationId xmlns:a16="http://schemas.microsoft.com/office/drawing/2014/main" xmlns="" id="{FBC8E899-4697-403F-A16F-3B228A7CA9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3240" y="4668437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o</a:t>
            </a:r>
          </a:p>
        </p:txBody>
      </p:sp>
      <p:sp>
        <p:nvSpPr>
          <p:cNvPr id="18" name="WordArt 12">
            <a:hlinkHover r:id="" action="ppaction://noaction">
              <a:snd r:embed="rId8" name="N.WAV"/>
            </a:hlinkHover>
            <a:extLst>
              <a:ext uri="{FF2B5EF4-FFF2-40B4-BE49-F238E27FC236}">
                <a16:creationId xmlns:a16="http://schemas.microsoft.com/office/drawing/2014/main" xmlns="" id="{552B3555-94C2-4928-9024-3428F538A9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91303" y="4668437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9" name="Flecha: pentágono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9A14EE9-D2B1-4B84-A89E-8B1973A7AA0D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301634" y="583097"/>
            <a:ext cx="4317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em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0839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M.WAV"/>
          </p:stSnd>
        </p:sndAc>
      </p:transition>
    </mc:Choice>
    <mc:Fallback xmlns="">
      <p:transition spd="med">
        <p:fade/>
        <p:sndAc>
          <p:stSnd>
            <p:snd r:embed="rId9" name="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U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4FF86BEE-9C65-42C9-91F3-5411B630B2DB}"/>
              </a:ext>
            </a:extLst>
          </p:cNvPr>
          <p:cNvGrpSpPr/>
          <p:nvPr/>
        </p:nvGrpSpPr>
        <p:grpSpPr>
          <a:xfrm>
            <a:off x="1175819" y="648527"/>
            <a:ext cx="5429250" cy="5467350"/>
            <a:chOff x="1175819" y="807553"/>
            <a:chExt cx="5429250" cy="546735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273AB901-FEC1-4BDA-B1CC-98EBBD7B7ACC}"/>
                </a:ext>
              </a:extLst>
            </p:cNvPr>
            <p:cNvSpPr/>
            <p:nvPr/>
          </p:nvSpPr>
          <p:spPr>
            <a:xfrm>
              <a:off x="4823791" y="2570922"/>
              <a:ext cx="331305" cy="238539"/>
            </a:xfrm>
            <a:prstGeom prst="rect">
              <a:avLst/>
            </a:prstGeom>
            <a:solidFill>
              <a:srgbClr val="8D4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31F7C901-455A-496A-858F-CBBBA62E9727}"/>
                </a:ext>
              </a:extLst>
            </p:cNvPr>
            <p:cNvSpPr/>
            <p:nvPr/>
          </p:nvSpPr>
          <p:spPr>
            <a:xfrm>
              <a:off x="5409629" y="2570922"/>
              <a:ext cx="331305" cy="310594"/>
            </a:xfrm>
            <a:prstGeom prst="rect">
              <a:avLst/>
            </a:prstGeom>
            <a:solidFill>
              <a:srgbClr val="8D4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3287415A-AC8F-4C2B-87FD-4CEAF5EE9E09}"/>
                </a:ext>
              </a:extLst>
            </p:cNvPr>
            <p:cNvSpPr/>
            <p:nvPr/>
          </p:nvSpPr>
          <p:spPr>
            <a:xfrm>
              <a:off x="1941443" y="847309"/>
              <a:ext cx="331305" cy="238539"/>
            </a:xfrm>
            <a:prstGeom prst="rect">
              <a:avLst/>
            </a:prstGeom>
            <a:solidFill>
              <a:srgbClr val="8D4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13076F7D-C434-45D8-B11D-258125F3B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19" y="807553"/>
              <a:ext cx="5429250" cy="5467350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78BB95A-CB72-4701-BBE9-17CAAFF2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031" y="4325982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7">
            <a:hlinkHover r:id="" action="ppaction://noaction">
              <a:snd r:embed="rId6" name="E.WAV"/>
            </a:hlinkHover>
            <a:extLst>
              <a:ext uri="{FF2B5EF4-FFF2-40B4-BE49-F238E27FC236}">
                <a16:creationId xmlns:a16="http://schemas.microsoft.com/office/drawing/2014/main" xmlns="" id="{58C45738-FE69-49C5-B8CF-A2ED5AE2AC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35119" y="4848153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13" name="Picture 9" descr="Nariz">
            <a:hlinkHover r:id="" action="ppaction://noaction">
              <a:snd r:embed="rId7" name="NOSE.WAV"/>
            </a:hlinkHover>
            <a:extLst>
              <a:ext uri="{FF2B5EF4-FFF2-40B4-BE49-F238E27FC236}">
                <a16:creationId xmlns:a16="http://schemas.microsoft.com/office/drawing/2014/main" xmlns="" id="{CB464BC8-3A18-430E-9E46-3086B4472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09" y="814315"/>
            <a:ext cx="3549650" cy="3816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0">
            <a:hlinkHover r:id="" action="ppaction://noaction">
              <a:snd r:embed="rId2" name="N.WAV"/>
            </a:hlinkHover>
            <a:extLst>
              <a:ext uri="{FF2B5EF4-FFF2-40B4-BE49-F238E27FC236}">
                <a16:creationId xmlns:a16="http://schemas.microsoft.com/office/drawing/2014/main" xmlns="" id="{C591D587-871F-4541-8B64-74525AD983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55369" y="4848153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6" name="WordArt 11">
            <a:hlinkHover r:id="" action="ppaction://noaction">
              <a:snd r:embed="rId9" name="O.WAV"/>
            </a:hlinkHover>
            <a:extLst>
              <a:ext uri="{FF2B5EF4-FFF2-40B4-BE49-F238E27FC236}">
                <a16:creationId xmlns:a16="http://schemas.microsoft.com/office/drawing/2014/main" xmlns="" id="{2E161399-1003-4324-B046-C8473E9C1D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47556" y="4848153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o</a:t>
            </a:r>
          </a:p>
        </p:txBody>
      </p:sp>
      <p:sp>
        <p:nvSpPr>
          <p:cNvPr id="17" name="WordArt 12">
            <a:hlinkHover r:id="" action="ppaction://noaction">
              <a:snd r:embed="rId10" name="S.WAV"/>
            </a:hlinkHover>
            <a:extLst>
              <a:ext uri="{FF2B5EF4-FFF2-40B4-BE49-F238E27FC236}">
                <a16:creationId xmlns:a16="http://schemas.microsoft.com/office/drawing/2014/main" xmlns="" id="{B976902B-4A0F-47D2-B0D6-0D3EF8F78D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55619" y="4848153"/>
            <a:ext cx="95250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s</a:t>
            </a:r>
          </a:p>
        </p:txBody>
      </p:sp>
      <p:sp>
        <p:nvSpPr>
          <p:cNvPr id="19" name="Flecha: pentágono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33EAB65-E98F-47EB-8BBF-9810C9E15311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646408" y="583097"/>
            <a:ext cx="4244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en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7163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N.WAV"/>
          </p:stSnd>
        </p:sndAc>
      </p:transition>
    </mc:Choice>
    <mc:Fallback xmlns="">
      <p:transition spd="med">
        <p:fade/>
        <p:sndAc>
          <p:stSnd>
            <p:snd r:embed="rId11" name="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R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9F7B688-E816-423D-8566-6D8E06D38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4" y="807553"/>
            <a:ext cx="5429250" cy="54673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24BE82F-DAFA-4C4F-9250-6A74559C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787" y="4325982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Búho">
            <a:hlinkHover r:id="" action="ppaction://noaction">
              <a:snd r:embed="rId3" name="BUHO.WAV"/>
            </a:hlinkHover>
            <a:extLst>
              <a:ext uri="{FF2B5EF4-FFF2-40B4-BE49-F238E27FC236}">
                <a16:creationId xmlns:a16="http://schemas.microsoft.com/office/drawing/2014/main" xmlns="" id="{924D49D0-9CF1-43B7-9D9D-B23C8874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6" y="893807"/>
            <a:ext cx="3600450" cy="3432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0">
            <a:hlinkHover r:id="" action="ppaction://noaction">
              <a:snd r:embed="rId2" name="O.WAV"/>
            </a:hlinkHover>
            <a:extLst>
              <a:ext uri="{FF2B5EF4-FFF2-40B4-BE49-F238E27FC236}">
                <a16:creationId xmlns:a16="http://schemas.microsoft.com/office/drawing/2014/main" xmlns="" id="{FDCBE9BF-36F3-4CB4-B0CE-986B4B8B21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31128" y="4638720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o</a:t>
            </a:r>
          </a:p>
        </p:txBody>
      </p:sp>
      <p:sp>
        <p:nvSpPr>
          <p:cNvPr id="9" name="WordArt 11">
            <a:hlinkHover r:id="" action="ppaction://noaction">
              <a:snd r:embed="rId7" name="W.WAV"/>
            </a:hlinkHover>
            <a:extLst>
              <a:ext uri="{FF2B5EF4-FFF2-40B4-BE49-F238E27FC236}">
                <a16:creationId xmlns:a16="http://schemas.microsoft.com/office/drawing/2014/main" xmlns="" id="{3E014E05-1432-4581-81AC-B23661B41D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3778" y="4638720"/>
            <a:ext cx="14398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w</a:t>
            </a:r>
          </a:p>
        </p:txBody>
      </p:sp>
      <p:sp>
        <p:nvSpPr>
          <p:cNvPr id="10" name="WordArt 12">
            <a:hlinkHover r:id="" action="ppaction://noaction">
              <a:snd r:embed="rId8" name="L.WAV"/>
            </a:hlinkHover>
            <a:extLst>
              <a:ext uri="{FF2B5EF4-FFF2-40B4-BE49-F238E27FC236}">
                <a16:creationId xmlns:a16="http://schemas.microsoft.com/office/drawing/2014/main" xmlns="" id="{46DD7BF3-D6F7-4EC7-97D8-E53E6FA2EB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96516" y="4278357"/>
            <a:ext cx="28733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l</a:t>
            </a:r>
          </a:p>
        </p:txBody>
      </p:sp>
      <p:sp>
        <p:nvSpPr>
          <p:cNvPr id="11" name="Flecha: pentágono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A71AE67-50F1-4B58-B9D9-BD97E8C05BA6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227228" y="673037"/>
            <a:ext cx="4619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əʊ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2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O.WAV"/>
          </p:stSnd>
        </p:sndAc>
      </p:transition>
    </mc:Choice>
    <mc:Fallback xmlns="">
      <p:transition spd="med">
        <p:fade/>
        <p:sndAc>
          <p:stSnd>
            <p:snd r:embed="rId9" name="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BC4B6954-2D19-42CC-8089-6B01B5DE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0230" y="527184"/>
            <a:ext cx="1036219" cy="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A74EB9BD-D681-4786-AB6F-404A7240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6372" y="507284"/>
            <a:ext cx="950220" cy="9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334B4CDD-40E6-4E47-B377-D4F96B5C7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687" y="543652"/>
            <a:ext cx="1063525" cy="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xmlns="" id="{E1800EE9-BAA1-4EC4-8BFC-C49C7A1B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0784" y="528011"/>
            <a:ext cx="1031924" cy="9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4E384281-7C52-46B4-BAA3-D8E7F342A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3404" y="521607"/>
            <a:ext cx="1007287" cy="9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xmlns="" id="{C4214520-CA71-49A8-8DEE-D73D003D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1627" y="521607"/>
            <a:ext cx="1016199" cy="9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422072-A59A-470C-B66F-51E0F3439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30719" y="475315"/>
            <a:ext cx="1133303" cy="98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xmlns="" id="{CA48334E-C893-4463-8DA2-0EBD4CA9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5499" y="1634154"/>
            <a:ext cx="1001346" cy="9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xmlns="" id="{ACA68AA2-50E3-4D5F-9DBC-A276AA970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5776" y="1634154"/>
            <a:ext cx="339127" cy="94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xmlns="" id="{4B666572-147A-4BBE-9FAA-DCFECF80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422" y="1648948"/>
            <a:ext cx="520275" cy="9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>
            <a:extLst>
              <a:ext uri="{FF2B5EF4-FFF2-40B4-BE49-F238E27FC236}">
                <a16:creationId xmlns:a16="http://schemas.microsoft.com/office/drawing/2014/main" xmlns="" id="{231A2033-96D0-4C55-852C-18E27D2BF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8827" y="1656840"/>
            <a:ext cx="1007288" cy="94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xmlns="" id="{6736BAC1-0147-4211-A418-DFC48C573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554" y="2805452"/>
            <a:ext cx="1001346" cy="95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2">
            <a:extLst>
              <a:ext uri="{FF2B5EF4-FFF2-40B4-BE49-F238E27FC236}">
                <a16:creationId xmlns:a16="http://schemas.microsoft.com/office/drawing/2014/main" xmlns="" id="{0A14E9DD-C240-4CBA-B5D1-B75F0BFD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0482" y="2805453"/>
            <a:ext cx="1001346" cy="9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4">
            <a:extLst>
              <a:ext uri="{FF2B5EF4-FFF2-40B4-BE49-F238E27FC236}">
                <a16:creationId xmlns:a16="http://schemas.microsoft.com/office/drawing/2014/main" xmlns="" id="{EFD66FA3-67E7-44EE-89FC-365B742F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9085" y="2805452"/>
            <a:ext cx="948160" cy="99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6">
            <a:extLst>
              <a:ext uri="{FF2B5EF4-FFF2-40B4-BE49-F238E27FC236}">
                <a16:creationId xmlns:a16="http://schemas.microsoft.com/office/drawing/2014/main" xmlns="" id="{D60CB9B8-8766-4E50-AEE1-C3F47206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939" y="2817007"/>
            <a:ext cx="1099956" cy="99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8">
            <a:extLst>
              <a:ext uri="{FF2B5EF4-FFF2-40B4-BE49-F238E27FC236}">
                <a16:creationId xmlns:a16="http://schemas.microsoft.com/office/drawing/2014/main" xmlns="" id="{56F3BBED-94CA-4940-9D6D-5F5BE2D1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530" y="2799355"/>
            <a:ext cx="1016200" cy="99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0">
            <a:extLst>
              <a:ext uri="{FF2B5EF4-FFF2-40B4-BE49-F238E27FC236}">
                <a16:creationId xmlns:a16="http://schemas.microsoft.com/office/drawing/2014/main" xmlns="" id="{59848740-8E9F-4E74-9D37-23D17CFC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670" y="3956846"/>
            <a:ext cx="1219200" cy="110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2">
            <a:extLst>
              <a:ext uri="{FF2B5EF4-FFF2-40B4-BE49-F238E27FC236}">
                <a16:creationId xmlns:a16="http://schemas.microsoft.com/office/drawing/2014/main" xmlns="" id="{6B6EA51B-0447-4C3D-A07A-AD7E4FB3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5106" y="3995977"/>
            <a:ext cx="1219200" cy="10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4">
            <a:extLst>
              <a:ext uri="{FF2B5EF4-FFF2-40B4-BE49-F238E27FC236}">
                <a16:creationId xmlns:a16="http://schemas.microsoft.com/office/drawing/2014/main" xmlns="" id="{2178DCBF-60B0-4B3D-B8F8-3C38A6F8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5831" y="4023920"/>
            <a:ext cx="1007288" cy="103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6">
            <a:extLst>
              <a:ext uri="{FF2B5EF4-FFF2-40B4-BE49-F238E27FC236}">
                <a16:creationId xmlns:a16="http://schemas.microsoft.com/office/drawing/2014/main" xmlns="" id="{C50D9EA3-174A-4FF6-A747-96C9D9E8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7573" y="4023920"/>
            <a:ext cx="1099957" cy="103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8">
            <a:extLst>
              <a:ext uri="{FF2B5EF4-FFF2-40B4-BE49-F238E27FC236}">
                <a16:creationId xmlns:a16="http://schemas.microsoft.com/office/drawing/2014/main" xmlns="" id="{FD085313-F184-4152-BEE3-4FDD4366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2862" y="5230240"/>
            <a:ext cx="1001347" cy="1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0">
            <a:extLst>
              <a:ext uri="{FF2B5EF4-FFF2-40B4-BE49-F238E27FC236}">
                <a16:creationId xmlns:a16="http://schemas.microsoft.com/office/drawing/2014/main" xmlns="" id="{FD9D5FDE-7B79-492E-B831-22DEB97F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891" y="5230240"/>
            <a:ext cx="1108577" cy="117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2">
            <a:extLst>
              <a:ext uri="{FF2B5EF4-FFF2-40B4-BE49-F238E27FC236}">
                <a16:creationId xmlns:a16="http://schemas.microsoft.com/office/drawing/2014/main" xmlns="" id="{E52D0F43-07EA-4E38-B84E-40F2C0D34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470" y="5222009"/>
            <a:ext cx="1219200" cy="11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4">
            <a:extLst>
              <a:ext uri="{FF2B5EF4-FFF2-40B4-BE49-F238E27FC236}">
                <a16:creationId xmlns:a16="http://schemas.microsoft.com/office/drawing/2014/main" xmlns="" id="{FEC5877C-C9BD-4B21-846F-C7DED8CD9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8839" y="5222006"/>
            <a:ext cx="1007288" cy="11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6">
            <a:extLst>
              <a:ext uri="{FF2B5EF4-FFF2-40B4-BE49-F238E27FC236}">
                <a16:creationId xmlns:a16="http://schemas.microsoft.com/office/drawing/2014/main" xmlns="" id="{FA947FDB-1C08-45D8-8B59-FEF15C9A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5207" y="5234476"/>
            <a:ext cx="1007288" cy="11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8">
            <a:extLst>
              <a:ext uri="{FF2B5EF4-FFF2-40B4-BE49-F238E27FC236}">
                <a16:creationId xmlns:a16="http://schemas.microsoft.com/office/drawing/2014/main" xmlns="" id="{82B86AFE-D0D0-46B9-970F-0799F403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1503" y="5215815"/>
            <a:ext cx="866251" cy="11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de caveman hammer and chisel">
            <a:extLst>
              <a:ext uri="{FF2B5EF4-FFF2-40B4-BE49-F238E27FC236}">
                <a16:creationId xmlns:a16="http://schemas.microsoft.com/office/drawing/2014/main" xmlns="" id="{D90B7F3A-E674-4BE2-8999-C094F3993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615">
                        <a14:foregroundMark x1="30769" y1="18041" x2="21923" y2="2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1" y="2985287"/>
            <a:ext cx="2219132" cy="1655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A02DF86-7DC7-42A1-BCFE-21D9E0AB9BF0}"/>
              </a:ext>
            </a:extLst>
          </p:cNvPr>
          <p:cNvSpPr txBox="1"/>
          <p:nvPr/>
        </p:nvSpPr>
        <p:spPr>
          <a:xfrm>
            <a:off x="3339547" y="6029739"/>
            <a:ext cx="83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Berlin Sans FB" panose="020E0602020502020306" pitchFamily="34" charset="0"/>
              </a:rPr>
              <a:t>and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4375E769-8751-4F7E-9218-D3151492CFCC}"/>
              </a:ext>
            </a:extLst>
          </p:cNvPr>
          <p:cNvSpPr txBox="1"/>
          <p:nvPr/>
        </p:nvSpPr>
        <p:spPr>
          <a:xfrm>
            <a:off x="8809582" y="6029739"/>
            <a:ext cx="83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Berlin Sans FB" panose="020E0602020502020306" pitchFamily="34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7430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DD2B33C-8B4C-4704-9620-822013CFD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45" y="807553"/>
            <a:ext cx="5429250" cy="54673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109C4AD-2873-4657-8154-C8D53461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657" y="3940451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: pentágono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49F95C0-F1DF-4ED4-AEDC-A46990D017F0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7" name="WordArt 5">
            <a:hlinkHover r:id="" action="ppaction://noaction">
              <a:snd r:embed="rId6" name="I.WAV"/>
            </a:hlinkHover>
            <a:extLst>
              <a:ext uri="{FF2B5EF4-FFF2-40B4-BE49-F238E27FC236}">
                <a16:creationId xmlns:a16="http://schemas.microsoft.com/office/drawing/2014/main" xmlns="" id="{3B7F3757-147C-4E73-B3B6-8ACA9482E0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78289" y="4496557"/>
            <a:ext cx="358775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</a:p>
        </p:txBody>
      </p:sp>
      <p:pic>
        <p:nvPicPr>
          <p:cNvPr id="9" name="Picture 9" descr="Cerdo">
            <a:hlinkHover r:id="" action="ppaction://noaction">
              <a:snd r:embed="rId3" name="CERDO.WAV"/>
            </a:hlinkHover>
            <a:extLst>
              <a:ext uri="{FF2B5EF4-FFF2-40B4-BE49-F238E27FC236}">
                <a16:creationId xmlns:a16="http://schemas.microsoft.com/office/drawing/2014/main" xmlns="" id="{A0AB3FEF-C86D-4B6F-984E-164E5B72D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77" y="1327907"/>
            <a:ext cx="4895850" cy="30718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0">
            <a:hlinkHover r:id="" action="ppaction://noaction">
              <a:snd r:embed="rId8" name="G.WAV"/>
            </a:hlinkHover>
            <a:extLst>
              <a:ext uri="{FF2B5EF4-FFF2-40B4-BE49-F238E27FC236}">
                <a16:creationId xmlns:a16="http://schemas.microsoft.com/office/drawing/2014/main" xmlns="" id="{073F0E44-AD3F-4135-A0A9-0C43A4DEE7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64064" y="4783895"/>
            <a:ext cx="881063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g</a:t>
            </a:r>
          </a:p>
        </p:txBody>
      </p:sp>
      <p:sp>
        <p:nvSpPr>
          <p:cNvPr id="11" name="WordArt 11">
            <a:hlinkHover r:id="" action="ppaction://noaction">
              <a:snd r:embed="rId2" name="P.WAV"/>
            </a:hlinkHover>
            <a:extLst>
              <a:ext uri="{FF2B5EF4-FFF2-40B4-BE49-F238E27FC236}">
                <a16:creationId xmlns:a16="http://schemas.microsoft.com/office/drawing/2014/main" xmlns="" id="{F0CB5EE0-72A6-4DF4-A33A-2228CC3760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68639" y="4783895"/>
            <a:ext cx="881063" cy="1296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p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200940" y="583097"/>
            <a:ext cx="4174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piː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645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.WAV"/>
          </p:stSnd>
        </p:sndAc>
      </p:transition>
    </mc:Choice>
    <mc:Fallback xmlns="">
      <p:transition spd="med">
        <p:fade/>
        <p:sndAc>
          <p:stSnd>
            <p:snd r:embed="rId9" name="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R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7131CCC-4272-4CBC-ACC6-ECA1563E2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41" y="807553"/>
            <a:ext cx="5429250" cy="546735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43A66A4-0DCE-4C53-B68A-7915F669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457" y="4112267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>
            <a:hlinkHover r:id="" action="ppaction://noaction">
              <a:snd r:embed="rId2" name="Q.WAV"/>
            </a:hlinkHover>
            <a:extLst>
              <a:ext uri="{FF2B5EF4-FFF2-40B4-BE49-F238E27FC236}">
                <a16:creationId xmlns:a16="http://schemas.microsoft.com/office/drawing/2014/main" xmlns="" id="{EA0C7C3C-2F7F-415A-AC6D-60C2A22A87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99275" y="4615347"/>
            <a:ext cx="881062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q</a:t>
            </a:r>
          </a:p>
        </p:txBody>
      </p:sp>
      <p:sp>
        <p:nvSpPr>
          <p:cNvPr id="8" name="WordArt 7">
            <a:hlinkHover r:id="" action="ppaction://noaction">
              <a:snd r:embed="rId6" name="E.WAV"/>
            </a:hlinkHover>
            <a:extLst>
              <a:ext uri="{FF2B5EF4-FFF2-40B4-BE49-F238E27FC236}">
                <a16:creationId xmlns:a16="http://schemas.microsoft.com/office/drawing/2014/main" xmlns="" id="{C72BFC68-284E-4712-9CD1-575EC82DBE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5400" y="4615347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9" name="Picture 9" descr="Queen">
            <a:hlinkHover r:id="" action="ppaction://noaction">
              <a:snd r:embed="rId3" name="QUEEN.WAV"/>
            </a:hlinkHover>
            <a:extLst>
              <a:ext uri="{FF2B5EF4-FFF2-40B4-BE49-F238E27FC236}">
                <a16:creationId xmlns:a16="http://schemas.microsoft.com/office/drawing/2014/main" xmlns="" id="{9BE79176-5107-457E-813A-4495964E9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75" y="583097"/>
            <a:ext cx="3271837" cy="3744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0">
            <a:hlinkHover r:id="" action="ppaction://noaction">
              <a:snd r:embed="rId6" name="E.WAV"/>
            </a:hlinkHover>
            <a:extLst>
              <a:ext uri="{FF2B5EF4-FFF2-40B4-BE49-F238E27FC236}">
                <a16:creationId xmlns:a16="http://schemas.microsoft.com/office/drawing/2014/main" xmlns="" id="{BBCFED4B-C104-4678-99CD-084D1B24C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23462" y="4615347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1" name="WordArt 11">
            <a:hlinkHover r:id="" action="ppaction://noaction">
              <a:snd r:embed="rId8" name="N.WAV"/>
            </a:hlinkHover>
            <a:extLst>
              <a:ext uri="{FF2B5EF4-FFF2-40B4-BE49-F238E27FC236}">
                <a16:creationId xmlns:a16="http://schemas.microsoft.com/office/drawing/2014/main" xmlns="" id="{AB475181-186C-4C42-9AB5-B76CC3CB2A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31525" y="4615347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3" name="WordArt 12">
            <a:hlinkHover r:id="" action="ppaction://noaction">
              <a:snd r:embed="rId9" name="U.WAV"/>
            </a:hlinkHover>
            <a:extLst>
              <a:ext uri="{FF2B5EF4-FFF2-40B4-BE49-F238E27FC236}">
                <a16:creationId xmlns:a16="http://schemas.microsoft.com/office/drawing/2014/main" xmlns="" id="{6C7E7CF1-E8BA-42FB-BA80-07E4F02684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07337" y="4615347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u</a:t>
            </a:r>
          </a:p>
        </p:txBody>
      </p:sp>
      <p:sp>
        <p:nvSpPr>
          <p:cNvPr id="14" name="Flecha: pentágono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B6D5A0-126F-4BEC-B10D-C57AEC60D961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134678" y="583097"/>
            <a:ext cx="4480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kju</a:t>
            </a:r>
            <a:r>
              <a:rPr lang="es-ES" sz="7200" b="1" dirty="0">
                <a:solidFill>
                  <a:srgbClr val="C00000"/>
                </a:solidFill>
              </a:rPr>
              <a:t>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023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Q.WAV"/>
          </p:stSnd>
        </p:sndAc>
      </p:transition>
    </mc:Choice>
    <mc:Fallback xmlns="">
      <p:transition spd="med">
        <p:fade/>
        <p:sndAc>
          <p:stSnd>
            <p:snd r:embed="rId10" name="Q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620F0A94-A7F8-4953-8767-4845FA19ABA0}"/>
              </a:ext>
            </a:extLst>
          </p:cNvPr>
          <p:cNvGrpSpPr/>
          <p:nvPr/>
        </p:nvGrpSpPr>
        <p:grpSpPr>
          <a:xfrm>
            <a:off x="1393550" y="695325"/>
            <a:ext cx="5429250" cy="5467350"/>
            <a:chOff x="1393550" y="695325"/>
            <a:chExt cx="5429250" cy="546735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812F0DE6-98D8-4926-BF48-2905BF40DF48}"/>
                </a:ext>
              </a:extLst>
            </p:cNvPr>
            <p:cNvSpPr/>
            <p:nvPr/>
          </p:nvSpPr>
          <p:spPr>
            <a:xfrm>
              <a:off x="5433392" y="2425148"/>
              <a:ext cx="304800" cy="132522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47B93681-6AA1-4C3A-98E8-AC39B5257EFD}"/>
                </a:ext>
              </a:extLst>
            </p:cNvPr>
            <p:cNvSpPr/>
            <p:nvPr/>
          </p:nvSpPr>
          <p:spPr>
            <a:xfrm>
              <a:off x="6082750" y="2517914"/>
              <a:ext cx="304800" cy="132522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373C1947-49CF-4B20-B0E7-6557322A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550" y="695325"/>
              <a:ext cx="5429250" cy="5467350"/>
            </a:xfrm>
            <a:prstGeom prst="rect">
              <a:avLst/>
            </a:prstGeom>
          </p:spPr>
        </p:pic>
      </p:grpSp>
      <p:sp>
        <p:nvSpPr>
          <p:cNvPr id="10" name="WordArt 7">
            <a:hlinkHover r:id="" action="ppaction://noaction">
              <a:snd r:embed="rId5" name="E.WAV"/>
            </a:hlinkHover>
            <a:extLst>
              <a:ext uri="{FF2B5EF4-FFF2-40B4-BE49-F238E27FC236}">
                <a16:creationId xmlns:a16="http://schemas.microsoft.com/office/drawing/2014/main" xmlns="" id="{42AF65CB-6572-42A5-8CEF-3719E12B65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66442" y="4667355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11" name="Picture 9" descr="Flor">
            <a:hlinkHover r:id="" action="ppaction://noaction">
              <a:snd r:embed="rId3" name="ROSE.WAV"/>
            </a:hlinkHover>
            <a:extLst>
              <a:ext uri="{FF2B5EF4-FFF2-40B4-BE49-F238E27FC236}">
                <a16:creationId xmlns:a16="http://schemas.microsoft.com/office/drawing/2014/main" xmlns="" id="{C60DA74B-3FA9-4A2A-9C73-0D9EAF1AB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9882">
            <a:off x="7536288" y="897986"/>
            <a:ext cx="3619500" cy="3887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0">
            <a:hlinkHover r:id="" action="ppaction://noaction">
              <a:snd r:embed="rId7" name="O.WAV"/>
            </a:hlinkHover>
            <a:extLst>
              <a:ext uri="{FF2B5EF4-FFF2-40B4-BE49-F238E27FC236}">
                <a16:creationId xmlns:a16="http://schemas.microsoft.com/office/drawing/2014/main" xmlns="" id="{B63094AE-89F0-46F3-84ED-DF35977254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94755" y="4667355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o</a:t>
            </a:r>
          </a:p>
        </p:txBody>
      </p:sp>
      <p:sp>
        <p:nvSpPr>
          <p:cNvPr id="14" name="WordArt 11">
            <a:hlinkHover r:id="" action="ppaction://noaction">
              <a:snd r:embed="rId8" name="S.WAV"/>
            </a:hlinkHover>
            <a:extLst>
              <a:ext uri="{FF2B5EF4-FFF2-40B4-BE49-F238E27FC236}">
                <a16:creationId xmlns:a16="http://schemas.microsoft.com/office/drawing/2014/main" xmlns="" id="{0825D20D-CCF4-48E3-A653-7056E6843B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02817" y="4667355"/>
            <a:ext cx="95250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s</a:t>
            </a:r>
          </a:p>
        </p:txBody>
      </p:sp>
      <p:sp>
        <p:nvSpPr>
          <p:cNvPr id="15" name="WordArt 12">
            <a:hlinkHover r:id="" action="ppaction://noaction">
              <a:snd r:embed="rId2" name="R.WAV"/>
            </a:hlinkHover>
            <a:extLst>
              <a:ext uri="{FF2B5EF4-FFF2-40B4-BE49-F238E27FC236}">
                <a16:creationId xmlns:a16="http://schemas.microsoft.com/office/drawing/2014/main" xmlns="" id="{1DC9DB81-F52B-4632-80E9-DC24BEE6C9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02592" y="4667355"/>
            <a:ext cx="719138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r</a:t>
            </a:r>
          </a:p>
        </p:txBody>
      </p:sp>
      <p:sp>
        <p:nvSpPr>
          <p:cNvPr id="16" name="Flecha: pentágono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101F716-A55E-495C-B873-7DECBCCCBBC0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6761A992-BADB-4591-86D9-9B9489F3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091" y="4378990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872896" y="533556"/>
            <a:ext cx="4085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ɑː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72060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R.WAV"/>
          </p:stSnd>
        </p:sndAc>
      </p:transition>
    </mc:Choice>
    <mc:Fallback xmlns="">
      <p:transition spd="med">
        <p:fade/>
        <p:sndAc>
          <p:stSnd>
            <p:snd r:embed="rId10" name="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33EE4A94-F544-4441-A3A4-3AC2255B81A4}"/>
              </a:ext>
            </a:extLst>
          </p:cNvPr>
          <p:cNvGrpSpPr/>
          <p:nvPr/>
        </p:nvGrpSpPr>
        <p:grpSpPr>
          <a:xfrm>
            <a:off x="863462" y="503583"/>
            <a:ext cx="5429250" cy="5467350"/>
            <a:chOff x="863462" y="583097"/>
            <a:chExt cx="5429250" cy="546735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1A6F2B06-BCAC-4140-BA1C-9F198874E118}"/>
                </a:ext>
              </a:extLst>
            </p:cNvPr>
            <p:cNvSpPr/>
            <p:nvPr/>
          </p:nvSpPr>
          <p:spPr>
            <a:xfrm>
              <a:off x="2933078" y="714787"/>
              <a:ext cx="304800" cy="132522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DA85735A-1E5E-4F3D-BE26-1E5509D5985A}"/>
                </a:ext>
              </a:extLst>
            </p:cNvPr>
            <p:cNvSpPr/>
            <p:nvPr/>
          </p:nvSpPr>
          <p:spPr>
            <a:xfrm>
              <a:off x="5208105" y="2186610"/>
              <a:ext cx="304800" cy="132522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E080DFCD-3B7B-48CC-90E8-F3BB35B8FB6E}"/>
                </a:ext>
              </a:extLst>
            </p:cNvPr>
            <p:cNvSpPr/>
            <p:nvPr/>
          </p:nvSpPr>
          <p:spPr>
            <a:xfrm>
              <a:off x="1524000" y="5840847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5239EAA7-8741-41F7-B38C-6A9983A8256D}"/>
                </a:ext>
              </a:extLst>
            </p:cNvPr>
            <p:cNvSpPr/>
            <p:nvPr/>
          </p:nvSpPr>
          <p:spPr>
            <a:xfrm>
              <a:off x="4273826" y="5613803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0503DD30-B52D-4AFC-B948-369DE70B1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462" y="583097"/>
              <a:ext cx="5429250" cy="5467350"/>
            </a:xfrm>
            <a:prstGeom prst="rect">
              <a:avLst/>
            </a:prstGeom>
          </p:spPr>
        </p:pic>
      </p:grpSp>
      <p:pic>
        <p:nvPicPr>
          <p:cNvPr id="13" name="Picture 9" descr="Serpiente">
            <a:hlinkHover r:id="" action="ppaction://noaction">
              <a:snd r:embed="rId3" name="SNAKE.WAV"/>
            </a:hlinkHover>
            <a:extLst>
              <a:ext uri="{FF2B5EF4-FFF2-40B4-BE49-F238E27FC236}">
                <a16:creationId xmlns:a16="http://schemas.microsoft.com/office/drawing/2014/main" xmlns="" id="{F552642A-BFEF-469E-ABCB-4047F4EBF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86" y="1367942"/>
            <a:ext cx="4537075" cy="2911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12">
            <a:hlinkHover r:id="" action="ppaction://noaction">
              <a:snd r:embed="rId2" name="S.WAV"/>
            </a:hlinkHover>
            <a:extLst>
              <a:ext uri="{FF2B5EF4-FFF2-40B4-BE49-F238E27FC236}">
                <a16:creationId xmlns:a16="http://schemas.microsoft.com/office/drawing/2014/main" xmlns="" id="{D99ADDB1-9663-4962-A050-F90F6F9DAE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87886" y="4796115"/>
            <a:ext cx="95250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s</a:t>
            </a:r>
          </a:p>
        </p:txBody>
      </p:sp>
      <p:sp>
        <p:nvSpPr>
          <p:cNvPr id="15" name="WordArt 13">
            <a:hlinkHover r:id="" action="ppaction://noaction">
              <a:snd r:embed="rId6" name="N.WAV"/>
            </a:hlinkHover>
            <a:extLst>
              <a:ext uri="{FF2B5EF4-FFF2-40B4-BE49-F238E27FC236}">
                <a16:creationId xmlns:a16="http://schemas.microsoft.com/office/drawing/2014/main" xmlns="" id="{4C3B4263-D66A-4C5E-823B-C35DFF5BFA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68974" y="4796115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6" name="WordArt 14">
            <a:hlinkHover r:id="" action="ppaction://noaction">
              <a:snd r:embed="rId7" name="A.WAV"/>
            </a:hlinkHover>
            <a:extLst>
              <a:ext uri="{FF2B5EF4-FFF2-40B4-BE49-F238E27FC236}">
                <a16:creationId xmlns:a16="http://schemas.microsoft.com/office/drawing/2014/main" xmlns="" id="{12DF5172-1A52-4CF9-9A11-60E240EBA6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77036" y="4796115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7" name="WordArt 15">
            <a:hlinkHover r:id="" action="ppaction://noaction">
              <a:snd r:embed="rId8" name="K.WAV"/>
            </a:hlinkHover>
            <a:extLst>
              <a:ext uri="{FF2B5EF4-FFF2-40B4-BE49-F238E27FC236}">
                <a16:creationId xmlns:a16="http://schemas.microsoft.com/office/drawing/2014/main" xmlns="" id="{A16B0FFC-2D20-44E5-BBE3-0D0B7E746C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85099" y="4435752"/>
            <a:ext cx="93503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k</a:t>
            </a:r>
          </a:p>
        </p:txBody>
      </p:sp>
      <p:sp>
        <p:nvSpPr>
          <p:cNvPr id="11" name="WordArt 7">
            <a:hlinkHover r:id="" action="ppaction://noaction">
              <a:snd r:embed="rId9" name="E.WAV"/>
            </a:hlinkHover>
            <a:extLst>
              <a:ext uri="{FF2B5EF4-FFF2-40B4-BE49-F238E27FC236}">
                <a16:creationId xmlns:a16="http://schemas.microsoft.com/office/drawing/2014/main" xmlns="" id="{BD8784BA-4A9E-43F4-966D-44E55A8CE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99648" y="4796115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24" name="Flecha: pentágono 2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94355F5-D40F-4C7B-B78B-E4563B448502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DAE8C35-8E33-43DF-A6DC-F0390110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487" y="3992997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E2286B5-EA43-4DB2-96B1-EF7DE91B007F}"/>
              </a:ext>
            </a:extLst>
          </p:cNvPr>
          <p:cNvSpPr txBox="1"/>
          <p:nvPr/>
        </p:nvSpPr>
        <p:spPr>
          <a:xfrm>
            <a:off x="4053215" y="387505"/>
            <a:ext cx="4085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es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4499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S.WAV"/>
          </p:stSnd>
        </p:sndAc>
      </p:transition>
    </mc:Choice>
    <mc:Fallback xmlns="">
      <p:transition spd="med">
        <p:fade/>
        <p:sndAc>
          <p:stSnd>
            <p:snd r:embed="rId11" name="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1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318DFD3A-008D-4B2B-AD70-90368F35AF12}"/>
              </a:ext>
            </a:extLst>
          </p:cNvPr>
          <p:cNvGrpSpPr/>
          <p:nvPr/>
        </p:nvGrpSpPr>
        <p:grpSpPr>
          <a:xfrm>
            <a:off x="836958" y="676665"/>
            <a:ext cx="5429250" cy="5467350"/>
            <a:chOff x="836958" y="676665"/>
            <a:chExt cx="5429250" cy="546735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B0EB5F92-E3C6-4D77-9CE6-427BE7061CB9}"/>
                </a:ext>
              </a:extLst>
            </p:cNvPr>
            <p:cNvSpPr/>
            <p:nvPr/>
          </p:nvSpPr>
          <p:spPr>
            <a:xfrm>
              <a:off x="1104485" y="723876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06977727-0EC8-4496-A1D9-595B55267C30}"/>
                </a:ext>
              </a:extLst>
            </p:cNvPr>
            <p:cNvSpPr/>
            <p:nvPr/>
          </p:nvSpPr>
          <p:spPr>
            <a:xfrm>
              <a:off x="4253948" y="1321856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9B6373AB-9F98-447E-935B-1F0E8E478BB6}"/>
                </a:ext>
              </a:extLst>
            </p:cNvPr>
            <p:cNvSpPr/>
            <p:nvPr/>
          </p:nvSpPr>
          <p:spPr>
            <a:xfrm>
              <a:off x="5599042" y="4687908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5D9C094F-B6B3-415D-BDC1-B39B9897E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58" y="676665"/>
              <a:ext cx="5429250" cy="5467350"/>
            </a:xfrm>
            <a:prstGeom prst="rect">
              <a:avLst/>
            </a:prstGeom>
          </p:spPr>
        </p:pic>
      </p:grpSp>
      <p:sp>
        <p:nvSpPr>
          <p:cNvPr id="13" name="WordArt 7">
            <a:hlinkHover r:id="" action="ppaction://noaction">
              <a:snd r:embed="rId5" name="E.WAV"/>
            </a:hlinkHover>
            <a:extLst>
              <a:ext uri="{FF2B5EF4-FFF2-40B4-BE49-F238E27FC236}">
                <a16:creationId xmlns:a16="http://schemas.microsoft.com/office/drawing/2014/main" xmlns="" id="{F33D5276-2394-4D1E-B11E-66D19A1BB8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59389" y="4831770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14" name="Picture 9" descr="Té">
            <a:hlinkHover r:id="" action="ppaction://noaction">
              <a:snd r:embed="rId3" name="Tea.wav"/>
            </a:hlinkHover>
            <a:extLst>
              <a:ext uri="{FF2B5EF4-FFF2-40B4-BE49-F238E27FC236}">
                <a16:creationId xmlns:a16="http://schemas.microsoft.com/office/drawing/2014/main" xmlns="" id="{61CB7DAA-B7FE-4102-9655-E627D7A9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39" y="1015420"/>
            <a:ext cx="4679950" cy="3355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1">
            <a:hlinkHover r:id="" action="ppaction://noaction">
              <a:snd r:embed="rId7" name="A.WAV"/>
            </a:hlinkHover>
            <a:extLst>
              <a:ext uri="{FF2B5EF4-FFF2-40B4-BE49-F238E27FC236}">
                <a16:creationId xmlns:a16="http://schemas.microsoft.com/office/drawing/2014/main" xmlns="" id="{FC1CB6D3-E941-4707-B095-4641BE41B7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67451" y="4831770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6" name="WordArt 12">
            <a:hlinkHover r:id="" action="ppaction://noaction">
              <a:snd r:embed="rId2" name="T.WAV"/>
            </a:hlinkHover>
            <a:extLst>
              <a:ext uri="{FF2B5EF4-FFF2-40B4-BE49-F238E27FC236}">
                <a16:creationId xmlns:a16="http://schemas.microsoft.com/office/drawing/2014/main" xmlns="" id="{42DEAFF3-E6AD-4783-A7C6-5396212C89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67226" y="4471407"/>
            <a:ext cx="649288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t</a:t>
            </a:r>
          </a:p>
        </p:txBody>
      </p:sp>
      <p:sp>
        <p:nvSpPr>
          <p:cNvPr id="17" name="Flecha: pentágono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16AD8E7-6DA3-49BF-AD5E-B4C16237EA2D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517771E-4600-4598-9258-B3093FF744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000" y1="11024" x2="3667" y2="17717"/>
                        <a14:foregroundMark x1="16333" y1="17717" x2="17667" y2="21654"/>
                        <a14:foregroundMark x1="35333" y1="44094" x2="38667" y2="53543"/>
                        <a14:backgroundMark x1="30000" y1="74409" x2="37000" y2="75984"/>
                        <a14:backgroundMark x1="45667" y1="21654" x2="49000" y2="24409"/>
                        <a14:backgroundMark x1="51000" y1="18898" x2="64667" y2="14173"/>
                        <a14:backgroundMark x1="46667" y1="16142" x2="61000" y2="9055"/>
                        <a14:backgroundMark x1="30333" y1="79134" x2="38667" y2="98819"/>
                        <a14:backgroundMark x1="38667" y1="89370" x2="51000" y2="57480"/>
                        <a14:backgroundMark x1="49000" y1="53937" x2="55333" y2="32283"/>
                        <a14:backgroundMark x1="58667" y1="47244" x2="66333" y2="66535"/>
                        <a14:backgroundMark x1="63667" y1="27953" x2="59333" y2="50000"/>
                        <a14:backgroundMark x1="50333" y1="83858" x2="49667" y2="97638"/>
                        <a14:backgroundMark x1="34333" y1="59843" x2="34333" y2="58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4" b="20797"/>
          <a:stretch/>
        </p:blipFill>
        <p:spPr>
          <a:xfrm rot="20600096">
            <a:off x="686749" y="3729589"/>
            <a:ext cx="1375902" cy="178029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7A3A90B2-90EC-4263-84F9-E2F6CBC19BD2}"/>
              </a:ext>
            </a:extLst>
          </p:cNvPr>
          <p:cNvSpPr txBox="1"/>
          <p:nvPr/>
        </p:nvSpPr>
        <p:spPr>
          <a:xfrm>
            <a:off x="4649289" y="208632"/>
            <a:ext cx="4085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tiː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804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T.WAV"/>
          </p:stSnd>
        </p:sndAc>
      </p:transition>
    </mc:Choice>
    <mc:Fallback xmlns="">
      <p:transition spd="med">
        <p:fade/>
        <p:sndAc>
          <p:stSnd>
            <p:snd r:embed="rId10" name="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06B3E7E-80B5-4ACA-98EA-738911ABF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0" y="695325"/>
            <a:ext cx="5429250" cy="5467350"/>
          </a:xfrm>
          <a:prstGeom prst="rect">
            <a:avLst/>
          </a:prstGeom>
        </p:spPr>
      </p:pic>
      <p:sp>
        <p:nvSpPr>
          <p:cNvPr id="6" name="WordArt 7">
            <a:hlinkHover r:id="" action="ppaction://noaction">
              <a:snd r:embed="rId5" name="E.WAV"/>
            </a:hlinkHover>
            <a:extLst>
              <a:ext uri="{FF2B5EF4-FFF2-40B4-BE49-F238E27FC236}">
                <a16:creationId xmlns:a16="http://schemas.microsoft.com/office/drawing/2014/main" xmlns="" id="{A762B34D-E3E2-41EC-95B3-35174E2900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664" y="4879218"/>
            <a:ext cx="719138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7" name="Picture 9" descr="Universe">
            <a:hlinkHover r:id="" action="ppaction://noaction">
              <a:snd r:embed="rId3" name="UNIVERSE.wav"/>
            </a:hlinkHover>
            <a:extLst>
              <a:ext uri="{FF2B5EF4-FFF2-40B4-BE49-F238E27FC236}">
                <a16:creationId xmlns:a16="http://schemas.microsoft.com/office/drawing/2014/main" xmlns="" id="{43FD913D-4320-4DD1-8ED9-3276B493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33" y="993018"/>
            <a:ext cx="4535488" cy="33988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2">
            <a:hlinkHover r:id="" action="ppaction://noaction">
              <a:snd r:embed="rId7" name="N.WAV"/>
            </a:hlinkHover>
            <a:extLst>
              <a:ext uri="{FF2B5EF4-FFF2-40B4-BE49-F238E27FC236}">
                <a16:creationId xmlns:a16="http://schemas.microsoft.com/office/drawing/2014/main" xmlns="" id="{C8DEDDEE-FAD8-42AC-880E-6B37C398C4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99102" y="4879218"/>
            <a:ext cx="719137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9" name="WordArt 13">
            <a:hlinkHover r:id="" action="ppaction://noaction">
              <a:snd r:embed="rId2" name="U.WAV"/>
            </a:hlinkHover>
            <a:extLst>
              <a:ext uri="{FF2B5EF4-FFF2-40B4-BE49-F238E27FC236}">
                <a16:creationId xmlns:a16="http://schemas.microsoft.com/office/drawing/2014/main" xmlns="" id="{5207589F-9CBA-488A-9DBF-866A177129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35502" y="4879218"/>
            <a:ext cx="719137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u</a:t>
            </a:r>
          </a:p>
        </p:txBody>
      </p:sp>
      <p:sp>
        <p:nvSpPr>
          <p:cNvPr id="10" name="WordArt 14">
            <a:hlinkHover r:id="" action="ppaction://noaction">
              <a:snd r:embed="rId8" name="I.WAV"/>
            </a:hlinkHover>
            <a:extLst>
              <a:ext uri="{FF2B5EF4-FFF2-40B4-BE49-F238E27FC236}">
                <a16:creationId xmlns:a16="http://schemas.microsoft.com/office/drawing/2014/main" xmlns="" id="{0FF15189-D217-4E38-A649-938E2497F8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2702" y="4520443"/>
            <a:ext cx="29210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11" name="WordArt 15">
            <a:hlinkHover r:id="" action="ppaction://noaction">
              <a:snd r:embed="rId9" name="V.WAV"/>
            </a:hlinkHover>
            <a:extLst>
              <a:ext uri="{FF2B5EF4-FFF2-40B4-BE49-F238E27FC236}">
                <a16:creationId xmlns:a16="http://schemas.microsoft.com/office/drawing/2014/main" xmlns="" id="{D32D5605-45C2-44FB-B7EF-5D0726D0C7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23064" y="4879218"/>
            <a:ext cx="823913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v</a:t>
            </a:r>
          </a:p>
        </p:txBody>
      </p:sp>
      <p:sp>
        <p:nvSpPr>
          <p:cNvPr id="13" name="WordArt 16">
            <a:hlinkHover r:id="" action="ppaction://noaction">
              <a:snd r:embed="rId10" name="R.WAV"/>
            </a:hlinkHover>
            <a:extLst>
              <a:ext uri="{FF2B5EF4-FFF2-40B4-BE49-F238E27FC236}">
                <a16:creationId xmlns:a16="http://schemas.microsoft.com/office/drawing/2014/main" xmlns="" id="{9A00D535-9BB4-4B7B-82E9-700D8AF825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51852" y="4879218"/>
            <a:ext cx="587375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r</a:t>
            </a:r>
          </a:p>
        </p:txBody>
      </p:sp>
      <p:sp>
        <p:nvSpPr>
          <p:cNvPr id="14" name="WordArt 17">
            <a:hlinkHover r:id="" action="ppaction://noaction">
              <a:snd r:embed="rId5" name="E.WAV"/>
            </a:hlinkHover>
            <a:extLst>
              <a:ext uri="{FF2B5EF4-FFF2-40B4-BE49-F238E27FC236}">
                <a16:creationId xmlns:a16="http://schemas.microsoft.com/office/drawing/2014/main" xmlns="" id="{8F434AE7-7401-42CC-8630-BA4899012C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93302" y="4879218"/>
            <a:ext cx="719137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5" name="WordArt 18">
            <a:hlinkHover r:id="" action="ppaction://noaction">
              <a:snd r:embed="rId11" name="S.WAV"/>
            </a:hlinkHover>
            <a:extLst>
              <a:ext uri="{FF2B5EF4-FFF2-40B4-BE49-F238E27FC236}">
                <a16:creationId xmlns:a16="http://schemas.microsoft.com/office/drawing/2014/main" xmlns="" id="{D71D1BB3-9E99-4A3E-B38F-2C8F8A9A38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99552" y="4879218"/>
            <a:ext cx="704850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s</a:t>
            </a:r>
          </a:p>
        </p:txBody>
      </p:sp>
      <p:sp>
        <p:nvSpPr>
          <p:cNvPr id="16" name="Flecha: pentágono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70B8FF1-EBE9-461C-86A4-315C4AE7A3E1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F027BD10-BCBB-428C-ACFF-1F82DD10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567" y="4112267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C5FD579D-F451-4425-B1E4-F07C3C8CAC4A}"/>
              </a:ext>
            </a:extLst>
          </p:cNvPr>
          <p:cNvSpPr txBox="1"/>
          <p:nvPr/>
        </p:nvSpPr>
        <p:spPr>
          <a:xfrm>
            <a:off x="3684915" y="642317"/>
            <a:ext cx="4085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juː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756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U.WAV"/>
          </p:stSnd>
        </p:sndAc>
      </p:transition>
    </mc:Choice>
    <mc:Fallback xmlns="">
      <p:transition spd="med">
        <p:fade/>
        <p:sndAc>
          <p:stSnd>
            <p:snd r:embed="rId13" name="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VE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8C3DC7-B7D0-479E-8FE5-A7E234025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5" y="695325"/>
            <a:ext cx="5429250" cy="5467350"/>
          </a:xfrm>
          <a:prstGeom prst="rect">
            <a:avLst/>
          </a:prstGeom>
        </p:spPr>
      </p:pic>
      <p:sp>
        <p:nvSpPr>
          <p:cNvPr id="7" name="Flecha: pentágono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3EDACAE-478D-42F9-A121-B593432F82D1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6DEBC47-CC5C-4294-8734-AC2075B6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5416" y="4112267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7">
            <a:hlinkHover r:id="" action="ppaction://noaction">
              <a:snd r:embed="rId6" name="E.WAV"/>
            </a:hlinkHover>
            <a:extLst>
              <a:ext uri="{FF2B5EF4-FFF2-40B4-BE49-F238E27FC236}">
                <a16:creationId xmlns:a16="http://schemas.microsoft.com/office/drawing/2014/main" xmlns="" id="{4D87EEC2-3331-4983-A397-FCA322897B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82009" y="4912440"/>
            <a:ext cx="792163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10" name="Picture 9" descr="Village">
            <a:hlinkHover r:id="" action="ppaction://noaction">
              <a:snd r:embed="rId3" name="VILLAGE.wav"/>
            </a:hlinkHover>
            <a:extLst>
              <a:ext uri="{FF2B5EF4-FFF2-40B4-BE49-F238E27FC236}">
                <a16:creationId xmlns:a16="http://schemas.microsoft.com/office/drawing/2014/main" xmlns="" id="{B1F5E117-6AC4-4FE3-B108-F2D1B2E5D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15" y="978650"/>
            <a:ext cx="4968875" cy="37639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2">
            <a:hlinkHover r:id="" action="ppaction://noaction">
              <a:snd r:embed="rId8" name="I.WAV"/>
            </a:hlinkHover>
            <a:extLst>
              <a:ext uri="{FF2B5EF4-FFF2-40B4-BE49-F238E27FC236}">
                <a16:creationId xmlns:a16="http://schemas.microsoft.com/office/drawing/2014/main" xmlns="" id="{21816FD9-55EB-4D39-8BC3-90DB024B84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8897" y="4552078"/>
            <a:ext cx="29210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13" name="WordArt 13">
            <a:hlinkHover r:id="" action="ppaction://noaction">
              <a:snd r:embed="rId2" name="V.WAV"/>
            </a:hlinkHover>
            <a:extLst>
              <a:ext uri="{FF2B5EF4-FFF2-40B4-BE49-F238E27FC236}">
                <a16:creationId xmlns:a16="http://schemas.microsoft.com/office/drawing/2014/main" xmlns="" id="{7651CC8B-C57C-4576-8CE3-DE92D9801B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33859" y="4910853"/>
            <a:ext cx="823913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v</a:t>
            </a:r>
          </a:p>
        </p:txBody>
      </p:sp>
      <p:sp>
        <p:nvSpPr>
          <p:cNvPr id="14" name="WordArt 14">
            <a:hlinkHover r:id="" action="ppaction://noaction">
              <a:snd r:embed="rId9" name="L.WAV"/>
            </a:hlinkHover>
            <a:extLst>
              <a:ext uri="{FF2B5EF4-FFF2-40B4-BE49-F238E27FC236}">
                <a16:creationId xmlns:a16="http://schemas.microsoft.com/office/drawing/2014/main" xmlns="" id="{CD63A94F-396F-4A31-90EE-FF49461D79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73722" y="4407615"/>
            <a:ext cx="28733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l</a:t>
            </a:r>
          </a:p>
        </p:txBody>
      </p:sp>
      <p:sp>
        <p:nvSpPr>
          <p:cNvPr id="15" name="WordArt 15">
            <a:hlinkHover r:id="" action="ppaction://noaction">
              <a:snd r:embed="rId9" name="L.WAV"/>
            </a:hlinkHover>
            <a:extLst>
              <a:ext uri="{FF2B5EF4-FFF2-40B4-BE49-F238E27FC236}">
                <a16:creationId xmlns:a16="http://schemas.microsoft.com/office/drawing/2014/main" xmlns="" id="{C1565994-1C8E-4F22-9A48-507439DF7D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78547" y="4407615"/>
            <a:ext cx="28733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l</a:t>
            </a:r>
          </a:p>
        </p:txBody>
      </p:sp>
      <p:sp>
        <p:nvSpPr>
          <p:cNvPr id="16" name="WordArt 16">
            <a:hlinkHover r:id="" action="ppaction://noaction">
              <a:snd r:embed="rId10" name="A.WAV"/>
            </a:hlinkHover>
            <a:extLst>
              <a:ext uri="{FF2B5EF4-FFF2-40B4-BE49-F238E27FC236}">
                <a16:creationId xmlns:a16="http://schemas.microsoft.com/office/drawing/2014/main" xmlns="" id="{A89A19D8-5EA9-4FDB-AEE4-D077E248D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0347" y="4912440"/>
            <a:ext cx="792162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7" name="WordArt 17">
            <a:hlinkHover r:id="" action="ppaction://noaction">
              <a:snd r:embed="rId11" name="G.WAV"/>
            </a:hlinkHover>
            <a:extLst>
              <a:ext uri="{FF2B5EF4-FFF2-40B4-BE49-F238E27FC236}">
                <a16:creationId xmlns:a16="http://schemas.microsoft.com/office/drawing/2014/main" xmlns="" id="{857AC23B-21B4-4CCF-A793-CCE5A74F47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5384" y="4912440"/>
            <a:ext cx="792163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g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2E2CEBF-850B-4350-B9D5-BCA402900814}"/>
              </a:ext>
            </a:extLst>
          </p:cNvPr>
          <p:cNvSpPr txBox="1"/>
          <p:nvPr/>
        </p:nvSpPr>
        <p:spPr>
          <a:xfrm>
            <a:off x="4236645" y="447687"/>
            <a:ext cx="4085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viː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8071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V.WAV"/>
          </p:stSnd>
        </p:sndAc>
      </p:transition>
    </mc:Choice>
    <mc:Fallback xmlns="">
      <p:transition spd="med">
        <p:fade/>
        <p:sndAc>
          <p:stSnd>
            <p:snd r:embed="rId12" name="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LL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406D0EF-B479-4772-8B74-E5E6B9BA5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8" y="706482"/>
            <a:ext cx="5429250" cy="5467350"/>
          </a:xfrm>
          <a:prstGeom prst="rect">
            <a:avLst/>
          </a:prstGeom>
        </p:spPr>
      </p:pic>
      <p:sp>
        <p:nvSpPr>
          <p:cNvPr id="6" name="Flecha: pentágono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76DD2C8-1358-46B0-9DC5-48C264BFF8CE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8263A75-DE9C-444C-A3A3-A70318E9F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154" y="4303668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Ventana">
            <a:hlinkHover r:id="" action="ppaction://noaction">
              <a:snd r:embed="rId3" name="VENTANA.WAV"/>
            </a:hlinkHover>
            <a:extLst>
              <a:ext uri="{FF2B5EF4-FFF2-40B4-BE49-F238E27FC236}">
                <a16:creationId xmlns:a16="http://schemas.microsoft.com/office/drawing/2014/main" xmlns="" id="{1F112DFF-9857-49E1-8B7E-760E33E91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7817" r="23334" b="10985"/>
          <a:stretch>
            <a:fillRect/>
          </a:stretch>
        </p:blipFill>
        <p:spPr bwMode="auto">
          <a:xfrm>
            <a:off x="7777081" y="1640011"/>
            <a:ext cx="2178519" cy="271119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2">
            <a:hlinkHover r:id="" action="ppaction://noaction">
              <a:snd r:embed="rId2" name="W.WAV"/>
            </a:hlinkHover>
            <a:extLst>
              <a:ext uri="{FF2B5EF4-FFF2-40B4-BE49-F238E27FC236}">
                <a16:creationId xmlns:a16="http://schemas.microsoft.com/office/drawing/2014/main" xmlns="" id="{61D1E583-C15B-4881-AF8F-D6EADF5A88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82437" y="4860741"/>
            <a:ext cx="1079802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50" kern="10" dirty="0">
                <a:ln w="38100">
                  <a:noFill/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w</a:t>
            </a:r>
          </a:p>
        </p:txBody>
      </p:sp>
      <p:sp>
        <p:nvSpPr>
          <p:cNvPr id="10" name="WordArt 13">
            <a:hlinkHover r:id="" action="ppaction://noaction">
              <a:snd r:embed="rId7" name="I.WAV"/>
            </a:hlinkHover>
            <a:extLst>
              <a:ext uri="{FF2B5EF4-FFF2-40B4-BE49-F238E27FC236}">
                <a16:creationId xmlns:a16="http://schemas.microsoft.com/office/drawing/2014/main" xmlns="" id="{929D5773-76CF-4928-9612-2CB105166B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42224" y="4500379"/>
            <a:ext cx="270248" cy="1296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100" kern="10" dirty="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11" name="WordArt 14">
            <a:hlinkHover r:id="" action="ppaction://noaction">
              <a:snd r:embed="rId8" name="N.WAV"/>
            </a:hlinkHover>
            <a:extLst>
              <a:ext uri="{FF2B5EF4-FFF2-40B4-BE49-F238E27FC236}">
                <a16:creationId xmlns:a16="http://schemas.microsoft.com/office/drawing/2014/main" xmlns="" id="{FFCF5E74-50BF-4017-99E2-446CD39AFA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461" y="4789304"/>
            <a:ext cx="660739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1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3" name="WordArt 15">
            <a:hlinkHover r:id="" action="ppaction://noaction">
              <a:snd r:embed="rId9" name="O.WAV"/>
            </a:hlinkHover>
            <a:extLst>
              <a:ext uri="{FF2B5EF4-FFF2-40B4-BE49-F238E27FC236}">
                <a16:creationId xmlns:a16="http://schemas.microsoft.com/office/drawing/2014/main" xmlns="" id="{B3D188C7-E1C2-4F6B-919D-A6A563A2E2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37922" y="4789304"/>
            <a:ext cx="660739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100" kern="10" dirty="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o</a:t>
            </a:r>
          </a:p>
        </p:txBody>
      </p:sp>
      <p:sp>
        <p:nvSpPr>
          <p:cNvPr id="14" name="WordArt 16">
            <a:hlinkHover r:id="" action="ppaction://noaction">
              <a:snd r:embed="rId2" name="W.WAV"/>
            </a:hlinkHover>
            <a:extLst>
              <a:ext uri="{FF2B5EF4-FFF2-40B4-BE49-F238E27FC236}">
                <a16:creationId xmlns:a16="http://schemas.microsoft.com/office/drawing/2014/main" xmlns="" id="{FB3A0825-2FEC-41A0-A0C1-30D7D58978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4946" y="4789304"/>
            <a:ext cx="107980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100" kern="10" dirty="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w</a:t>
            </a:r>
          </a:p>
        </p:txBody>
      </p:sp>
      <p:sp>
        <p:nvSpPr>
          <p:cNvPr id="15" name="WordArt 17">
            <a:hlinkHover r:id="" action="ppaction://noaction">
              <a:snd r:embed="rId10" name="D.WAV"/>
            </a:hlinkHover>
            <a:extLst>
              <a:ext uri="{FF2B5EF4-FFF2-40B4-BE49-F238E27FC236}">
                <a16:creationId xmlns:a16="http://schemas.microsoft.com/office/drawing/2014/main" xmlns="" id="{2B8666F9-125A-4440-8FCB-E0290FEC35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66341" y="4500379"/>
            <a:ext cx="660739" cy="1296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1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7A8533B-6CB9-4854-A098-593BC258C1CC}"/>
              </a:ext>
            </a:extLst>
          </p:cNvPr>
          <p:cNvSpPr txBox="1"/>
          <p:nvPr/>
        </p:nvSpPr>
        <p:spPr>
          <a:xfrm>
            <a:off x="4225203" y="370021"/>
            <a:ext cx="671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ˈ</a:t>
            </a:r>
            <a:r>
              <a:rPr lang="es-ES" sz="7200" b="1" dirty="0" err="1">
                <a:solidFill>
                  <a:srgbClr val="C00000"/>
                </a:solidFill>
              </a:rPr>
              <a:t>dʌbəlju</a:t>
            </a:r>
            <a:r>
              <a:rPr lang="es-ES" sz="7200" b="1" dirty="0">
                <a:solidFill>
                  <a:srgbClr val="C00000"/>
                </a:solidFill>
              </a:rPr>
              <a:t>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B3CAC6C5-7A8F-4368-92EF-1435CDC619F0}"/>
              </a:ext>
            </a:extLst>
          </p:cNvPr>
          <p:cNvSpPr/>
          <p:nvPr/>
        </p:nvSpPr>
        <p:spPr>
          <a:xfrm>
            <a:off x="5591695" y="3244334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Charis SIL"/>
              </a:rPr>
              <a:t>ˈ</a:t>
            </a:r>
            <a:r>
              <a:rPr lang="es-ES" dirty="0" err="1">
                <a:solidFill>
                  <a:srgbClr val="000000"/>
                </a:solidFill>
                <a:latin typeface="Charis SIL"/>
              </a:rPr>
              <a:t>dʌbəlju</a:t>
            </a:r>
            <a:r>
              <a:rPr lang="es-ES" dirty="0">
                <a:solidFill>
                  <a:srgbClr val="000000"/>
                </a:solidFill>
                <a:latin typeface="Charis SIL"/>
              </a:rPr>
              <a:t>ː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213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.WAV"/>
          </p:stSnd>
        </p:sndAc>
      </p:transition>
    </mc:Choice>
    <mc:Fallback xmlns="">
      <p:transition spd="med">
        <p:fade/>
        <p:sndAc>
          <p:stSnd>
            <p:snd r:embed="rId11" name="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ENT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36D1F01-402D-40A5-BE8A-AA67740B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31" y="583097"/>
            <a:ext cx="5429250" cy="5467350"/>
          </a:xfrm>
          <a:prstGeom prst="rect">
            <a:avLst/>
          </a:prstGeom>
        </p:spPr>
      </p:pic>
      <p:sp>
        <p:nvSpPr>
          <p:cNvPr id="6" name="Flecha: pentágono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F07F399-849A-4315-877E-FF48EDFB2D37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0A7303D-C602-48D5-BD8E-E8C9E7188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000" y1="11024" x2="3667" y2="17717"/>
                        <a14:foregroundMark x1="16333" y1="17717" x2="17667" y2="21654"/>
                        <a14:foregroundMark x1="35333" y1="44094" x2="38667" y2="53543"/>
                        <a14:backgroundMark x1="30000" y1="74409" x2="37000" y2="75984"/>
                        <a14:backgroundMark x1="45667" y1="21654" x2="49000" y2="24409"/>
                        <a14:backgroundMark x1="51000" y1="18898" x2="64667" y2="14173"/>
                        <a14:backgroundMark x1="46667" y1="16142" x2="61000" y2="9055"/>
                        <a14:backgroundMark x1="30333" y1="79134" x2="38667" y2="98819"/>
                        <a14:backgroundMark x1="38667" y1="89370" x2="51000" y2="57480"/>
                        <a14:backgroundMark x1="49000" y1="53937" x2="55333" y2="32283"/>
                        <a14:backgroundMark x1="58667" y1="47244" x2="66333" y2="66535"/>
                        <a14:backgroundMark x1="63667" y1="27953" x2="59333" y2="50000"/>
                        <a14:backgroundMark x1="50333" y1="83858" x2="49667" y2="97638"/>
                        <a14:backgroundMark x1="34333" y1="59843" x2="34333" y2="58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4" b="20797"/>
          <a:stretch/>
        </p:blipFill>
        <p:spPr>
          <a:xfrm rot="434973">
            <a:off x="197173" y="3074757"/>
            <a:ext cx="1505300" cy="1947727"/>
          </a:xfrm>
          <a:prstGeom prst="rect">
            <a:avLst/>
          </a:prstGeom>
        </p:spPr>
      </p:pic>
      <p:pic>
        <p:nvPicPr>
          <p:cNvPr id="8" name="Picture 9" descr="Xilófono">
            <a:hlinkHover r:id="" action="ppaction://noaction">
              <a:snd r:embed="rId3" name="XYLOPHON.WAV"/>
            </a:hlinkHover>
            <a:extLst>
              <a:ext uri="{FF2B5EF4-FFF2-40B4-BE49-F238E27FC236}">
                <a16:creationId xmlns:a16="http://schemas.microsoft.com/office/drawing/2014/main" xmlns="" id="{706EC57A-E1F1-435A-9356-2BD02DDA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90" y="1138853"/>
            <a:ext cx="4752975" cy="36591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5">
            <a:hlinkHover r:id="" action="ppaction://noaction">
              <a:snd r:embed="rId2" name="X.WAV"/>
            </a:hlinkHover>
            <a:extLst>
              <a:ext uri="{FF2B5EF4-FFF2-40B4-BE49-F238E27FC236}">
                <a16:creationId xmlns:a16="http://schemas.microsoft.com/office/drawing/2014/main" xmlns="" id="{5D021697-7C4B-429F-A37D-BCFF4C8A97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1746" y="5033406"/>
            <a:ext cx="498435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10" name="WordArt 7">
            <a:hlinkHover r:id="" action="ppaction://noaction">
              <a:snd r:embed="rId8" name="E.WAV"/>
            </a:hlinkHover>
            <a:extLst>
              <a:ext uri="{FF2B5EF4-FFF2-40B4-BE49-F238E27FC236}">
                <a16:creationId xmlns:a16="http://schemas.microsoft.com/office/drawing/2014/main" xmlns="" id="{9A684F79-4269-4290-8D55-0C8FF6A57B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10399" y="4933085"/>
            <a:ext cx="386521" cy="796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11" name="WordArt 12">
            <a:hlinkHover r:id="" action="ppaction://noaction">
              <a:snd r:embed="rId9" name="Y.WAV"/>
            </a:hlinkHover>
            <a:extLst>
              <a:ext uri="{FF2B5EF4-FFF2-40B4-BE49-F238E27FC236}">
                <a16:creationId xmlns:a16="http://schemas.microsoft.com/office/drawing/2014/main" xmlns="" id="{6E97EE92-5607-43D6-8BB2-5A82B6264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82994" y="5033406"/>
            <a:ext cx="442479" cy="1022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y</a:t>
            </a:r>
          </a:p>
        </p:txBody>
      </p:sp>
      <p:sp>
        <p:nvSpPr>
          <p:cNvPr id="13" name="WordArt 13">
            <a:hlinkHover r:id="" action="ppaction://noaction">
              <a:snd r:embed="rId10" name="L.WAV"/>
            </a:hlinkHover>
            <a:extLst>
              <a:ext uri="{FF2B5EF4-FFF2-40B4-BE49-F238E27FC236}">
                <a16:creationId xmlns:a16="http://schemas.microsoft.com/office/drawing/2014/main" xmlns="" id="{671631E6-C3F8-47CD-8E94-88F65543A8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0265" y="4671456"/>
            <a:ext cx="126424" cy="1081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14" name="WordArt 14">
            <a:hlinkHover r:id="" action="ppaction://noaction">
              <a:snd r:embed="rId11" name="O.WAV"/>
            </a:hlinkHover>
            <a:extLst>
              <a:ext uri="{FF2B5EF4-FFF2-40B4-BE49-F238E27FC236}">
                <a16:creationId xmlns:a16="http://schemas.microsoft.com/office/drawing/2014/main" xmlns="" id="{F8161E2B-F26C-45D9-81CB-AEEE198286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99040" y="4960381"/>
            <a:ext cx="386521" cy="796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5" name="WordArt 15">
            <a:hlinkHover r:id="" action="ppaction://noaction">
              <a:snd r:embed="rId11" name="O.WAV"/>
            </a:hlinkHover>
            <a:extLst>
              <a:ext uri="{FF2B5EF4-FFF2-40B4-BE49-F238E27FC236}">
                <a16:creationId xmlns:a16="http://schemas.microsoft.com/office/drawing/2014/main" xmlns="" id="{B8384D53-5301-490E-8B69-A31C90A1E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88903" y="4933085"/>
            <a:ext cx="386521" cy="796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6" name="WordArt 16">
            <a:hlinkHover r:id="" action="ppaction://noaction">
              <a:snd r:embed="rId12" name="N.WAV"/>
            </a:hlinkHover>
            <a:extLst>
              <a:ext uri="{FF2B5EF4-FFF2-40B4-BE49-F238E27FC236}">
                <a16:creationId xmlns:a16="http://schemas.microsoft.com/office/drawing/2014/main" xmlns="" id="{49ED67A4-D65D-44E5-AD08-76B42F5C3F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85210" y="4933085"/>
            <a:ext cx="386521" cy="796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17" name="WordArt 17">
            <a:hlinkHover r:id="" action="ppaction://noaction">
              <a:snd r:embed="rId13" name="P.WAV"/>
            </a:hlinkHover>
            <a:extLst>
              <a:ext uri="{FF2B5EF4-FFF2-40B4-BE49-F238E27FC236}">
                <a16:creationId xmlns:a16="http://schemas.microsoft.com/office/drawing/2014/main" xmlns="" id="{39257452-9E10-4707-88C6-A939920CE8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6933" y="4960381"/>
            <a:ext cx="386521" cy="1023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18" name="WordArt 18">
            <a:hlinkHover r:id="" action="ppaction://noaction">
              <a:snd r:embed="rId14" name="H.WAV"/>
            </a:hlinkHover>
            <a:extLst>
              <a:ext uri="{FF2B5EF4-FFF2-40B4-BE49-F238E27FC236}">
                <a16:creationId xmlns:a16="http://schemas.microsoft.com/office/drawing/2014/main" xmlns="" id="{B0F0DE29-D9F2-45DF-9D10-F81DBDA457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2124" y="4600018"/>
            <a:ext cx="379269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h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661F6C0-61BD-479E-957A-085C8F0E36D1}"/>
              </a:ext>
            </a:extLst>
          </p:cNvPr>
          <p:cNvSpPr txBox="1"/>
          <p:nvPr/>
        </p:nvSpPr>
        <p:spPr>
          <a:xfrm>
            <a:off x="4236644" y="447687"/>
            <a:ext cx="5165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eks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7795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X.WAV"/>
          </p:stSnd>
        </p:sndAc>
      </p:transition>
    </mc:Choice>
    <mc:Fallback xmlns="">
      <p:transition spd="med">
        <p:fade/>
        <p:sndAc>
          <p:stSnd>
            <p:snd r:embed="rId15" name="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YLOP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1B75AD7-42F8-48CA-8D81-E2050136B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807553"/>
            <a:ext cx="5429250" cy="5467350"/>
          </a:xfrm>
          <a:prstGeom prst="rect">
            <a:avLst/>
          </a:prstGeom>
        </p:spPr>
      </p:pic>
      <p:sp>
        <p:nvSpPr>
          <p:cNvPr id="6" name="Flecha: pentágono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E5CB142-A3A1-42DB-ADE4-2AA5AA92D450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3A6362F-209D-4983-A601-2C038FB1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2331" y="4125519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Yogurt">
            <a:hlinkHover r:id="" action="ppaction://noaction">
              <a:snd r:embed="rId3" name="YOGUR.WAV"/>
            </a:hlinkHover>
            <a:extLst>
              <a:ext uri="{FF2B5EF4-FFF2-40B4-BE49-F238E27FC236}">
                <a16:creationId xmlns:a16="http://schemas.microsoft.com/office/drawing/2014/main" xmlns="" id="{DEE4FBA1-6B0A-4725-84C4-D1B4AB35A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65" y="1130715"/>
            <a:ext cx="3311525" cy="32035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2">
            <a:hlinkHover r:id="" action="ppaction://noaction">
              <a:snd r:embed="rId2" name="Y.WAV"/>
            </a:hlinkHover>
            <a:extLst>
              <a:ext uri="{FF2B5EF4-FFF2-40B4-BE49-F238E27FC236}">
                <a16:creationId xmlns:a16="http://schemas.microsoft.com/office/drawing/2014/main" xmlns="" id="{74281C2B-E32A-45ED-82C1-D68DDF5FD8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52245" y="4664905"/>
            <a:ext cx="936625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y</a:t>
            </a:r>
          </a:p>
        </p:txBody>
      </p:sp>
      <p:sp>
        <p:nvSpPr>
          <p:cNvPr id="10" name="WordArt 13">
            <a:hlinkHover r:id="" action="ppaction://noaction">
              <a:snd r:embed="rId7" name="O.WAV"/>
            </a:hlinkHover>
            <a:extLst>
              <a:ext uri="{FF2B5EF4-FFF2-40B4-BE49-F238E27FC236}">
                <a16:creationId xmlns:a16="http://schemas.microsoft.com/office/drawing/2014/main" xmlns="" id="{76668E15-943C-4612-A7B7-63D850D814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60308" y="4664905"/>
            <a:ext cx="88106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o</a:t>
            </a:r>
          </a:p>
        </p:txBody>
      </p:sp>
      <p:sp>
        <p:nvSpPr>
          <p:cNvPr id="11" name="WordArt 14">
            <a:hlinkHover r:id="" action="ppaction://noaction">
              <a:snd r:embed="rId8" name="G.WAV"/>
            </a:hlinkHover>
            <a:extLst>
              <a:ext uri="{FF2B5EF4-FFF2-40B4-BE49-F238E27FC236}">
                <a16:creationId xmlns:a16="http://schemas.microsoft.com/office/drawing/2014/main" xmlns="" id="{7A2B8D42-2B85-4799-8FDE-F928D2ACDA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68370" y="4664905"/>
            <a:ext cx="792163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g</a:t>
            </a:r>
          </a:p>
        </p:txBody>
      </p:sp>
      <p:sp>
        <p:nvSpPr>
          <p:cNvPr id="13" name="WordArt 15">
            <a:hlinkHover r:id="" action="ppaction://noaction">
              <a:snd r:embed="rId9" name="U.WAV"/>
            </a:hlinkHover>
            <a:extLst>
              <a:ext uri="{FF2B5EF4-FFF2-40B4-BE49-F238E27FC236}">
                <a16:creationId xmlns:a16="http://schemas.microsoft.com/office/drawing/2014/main" xmlns="" id="{396BC6A1-E1E4-4582-9F54-8F69754F55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0558" y="4664905"/>
            <a:ext cx="88106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u</a:t>
            </a:r>
          </a:p>
        </p:txBody>
      </p:sp>
      <p:sp>
        <p:nvSpPr>
          <p:cNvPr id="14" name="WordArt 16">
            <a:hlinkHover r:id="" action="ppaction://noaction">
              <a:snd r:embed="rId10" name="R.WAV"/>
            </a:hlinkHover>
            <a:extLst>
              <a:ext uri="{FF2B5EF4-FFF2-40B4-BE49-F238E27FC236}">
                <a16:creationId xmlns:a16="http://schemas.microsoft.com/office/drawing/2014/main" xmlns="" id="{3B15837C-3D1C-4E89-8E0F-25894008FF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57520" y="4664905"/>
            <a:ext cx="719138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r</a:t>
            </a:r>
          </a:p>
        </p:txBody>
      </p:sp>
      <p:sp>
        <p:nvSpPr>
          <p:cNvPr id="15" name="WordArt 17">
            <a:hlinkHover r:id="" action="ppaction://noaction">
              <a:snd r:embed="rId11" name="T.WAV"/>
            </a:hlinkHover>
            <a:extLst>
              <a:ext uri="{FF2B5EF4-FFF2-40B4-BE49-F238E27FC236}">
                <a16:creationId xmlns:a16="http://schemas.microsoft.com/office/drawing/2014/main" xmlns="" id="{4E0D895D-87B3-4CC9-8564-2C8BBE34BE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19533" y="4304543"/>
            <a:ext cx="64928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t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46B62236-8A02-42BD-899B-D8733E3B1305}"/>
              </a:ext>
            </a:extLst>
          </p:cNvPr>
          <p:cNvSpPr txBox="1"/>
          <p:nvPr/>
        </p:nvSpPr>
        <p:spPr>
          <a:xfrm>
            <a:off x="3878835" y="553703"/>
            <a:ext cx="493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waɪ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600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Y.WAV"/>
          </p:stSnd>
        </p:sndAc>
      </p:transition>
    </mc:Choice>
    <mc:Fallback xmlns="">
      <p:transition spd="med">
        <p:fade/>
        <p:sndAc>
          <p:stSnd>
            <p:snd r:embed="rId12" name="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G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66DC325-3BD1-4DA2-851E-1DF8E3937599}"/>
              </a:ext>
            </a:extLst>
          </p:cNvPr>
          <p:cNvSpPr txBox="1"/>
          <p:nvPr/>
        </p:nvSpPr>
        <p:spPr>
          <a:xfrm>
            <a:off x="1669774" y="1550501"/>
            <a:ext cx="885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600" b="1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Now</a:t>
            </a:r>
            <a:r>
              <a:rPr lang="es-ES_tradnl" sz="6600" b="1" dirty="0">
                <a:solidFill>
                  <a:srgbClr val="8D4919"/>
                </a:solidFill>
                <a:latin typeface="Berlin Sans FB Demi" panose="020E0802020502020306" pitchFamily="34" charset="0"/>
              </a:rPr>
              <a:t> I </a:t>
            </a:r>
            <a:r>
              <a:rPr lang="es-ES_tradnl" sz="6600" b="1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know</a:t>
            </a:r>
            <a:r>
              <a:rPr lang="es-ES_tradnl" sz="6600" b="1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_tradnl" sz="6600" b="1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my</a:t>
            </a:r>
            <a:r>
              <a:rPr lang="es-ES_tradnl" sz="6600" b="1" dirty="0">
                <a:solidFill>
                  <a:srgbClr val="8D4919"/>
                </a:solidFill>
                <a:latin typeface="Berlin Sans FB Demi" panose="020E0802020502020306" pitchFamily="34" charset="0"/>
              </a:rPr>
              <a:t> A B C</a:t>
            </a:r>
            <a:endParaRPr lang="es-ES" sz="6600" b="1" dirty="0">
              <a:solidFill>
                <a:srgbClr val="8D4919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3F91D59-AAC8-4D5E-93F2-432C2DBA3091}"/>
              </a:ext>
            </a:extLst>
          </p:cNvPr>
          <p:cNvSpPr txBox="1"/>
          <p:nvPr/>
        </p:nvSpPr>
        <p:spPr>
          <a:xfrm>
            <a:off x="1623394" y="3482722"/>
            <a:ext cx="885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600" b="1" dirty="0">
                <a:solidFill>
                  <a:srgbClr val="8D4919"/>
                </a:solidFill>
                <a:latin typeface="Berlin Sans FB Demi" panose="020E0802020502020306" pitchFamily="34" charset="0"/>
              </a:rPr>
              <a:t>26 </a:t>
            </a:r>
            <a:r>
              <a:rPr lang="es-ES_tradnl" sz="6600" b="1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letters</a:t>
            </a:r>
            <a:r>
              <a:rPr lang="es-ES_tradnl" sz="6600" b="1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_tradnl" sz="6600" b="1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from</a:t>
            </a:r>
            <a:r>
              <a:rPr lang="es-ES_tradnl" sz="6600" b="1" dirty="0">
                <a:solidFill>
                  <a:srgbClr val="8D4919"/>
                </a:solidFill>
                <a:latin typeface="Berlin Sans FB Demi" panose="020E0802020502020306" pitchFamily="34" charset="0"/>
              </a:rPr>
              <a:t> A </a:t>
            </a:r>
            <a:r>
              <a:rPr lang="es-ES_tradnl" sz="6600" b="1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to</a:t>
            </a:r>
            <a:r>
              <a:rPr lang="es-ES_tradnl" sz="6600" b="1" dirty="0">
                <a:solidFill>
                  <a:srgbClr val="8D4919"/>
                </a:solidFill>
                <a:latin typeface="Berlin Sans FB Demi" panose="020E0802020502020306" pitchFamily="34" charset="0"/>
              </a:rPr>
              <a:t> Z</a:t>
            </a:r>
            <a:endParaRPr lang="es-ES" sz="6600" b="1" dirty="0">
              <a:solidFill>
                <a:srgbClr val="8D4919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Rectángulo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FA811D6F-6D1A-4079-9C76-EDD45CCC1F20}"/>
              </a:ext>
            </a:extLst>
          </p:cNvPr>
          <p:cNvSpPr/>
          <p:nvPr/>
        </p:nvSpPr>
        <p:spPr>
          <a:xfrm>
            <a:off x="967409" y="5486400"/>
            <a:ext cx="1311965" cy="569843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LISTEN AGAIN</a:t>
            </a:r>
          </a:p>
        </p:txBody>
      </p:sp>
      <p:sp>
        <p:nvSpPr>
          <p:cNvPr id="6" name="Flecha: pentágono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8D75C0B-29CD-45A6-B9F2-4C50DA563F60}"/>
              </a:ext>
            </a:extLst>
          </p:cNvPr>
          <p:cNvSpPr/>
          <p:nvPr/>
        </p:nvSpPr>
        <p:spPr>
          <a:xfrm>
            <a:off x="10522226" y="5771321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532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5B7E9366-90AA-4AE0-822E-2507619781E2}"/>
              </a:ext>
            </a:extLst>
          </p:cNvPr>
          <p:cNvGrpSpPr/>
          <p:nvPr/>
        </p:nvGrpSpPr>
        <p:grpSpPr>
          <a:xfrm>
            <a:off x="1054231" y="695325"/>
            <a:ext cx="5429250" cy="5467350"/>
            <a:chOff x="1009236" y="695325"/>
            <a:chExt cx="5429250" cy="5467350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DDC9DC36-8BF9-43B2-9CD1-4E706A7FFF0B}"/>
                </a:ext>
              </a:extLst>
            </p:cNvPr>
            <p:cNvSpPr/>
            <p:nvPr/>
          </p:nvSpPr>
          <p:spPr>
            <a:xfrm>
              <a:off x="4055166" y="2474794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C984BCE5-70BB-44A2-8382-39B408192DF9}"/>
                </a:ext>
              </a:extLst>
            </p:cNvPr>
            <p:cNvSpPr/>
            <p:nvPr/>
          </p:nvSpPr>
          <p:spPr>
            <a:xfrm>
              <a:off x="3458817" y="4648151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D348F110-8B60-416B-8776-C6540C5BBEDF}"/>
                </a:ext>
              </a:extLst>
            </p:cNvPr>
            <p:cNvSpPr/>
            <p:nvPr/>
          </p:nvSpPr>
          <p:spPr>
            <a:xfrm>
              <a:off x="5771320" y="4689954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1D81E6E2-8B31-4FCA-89C1-E5CD51FCE09E}"/>
                </a:ext>
              </a:extLst>
            </p:cNvPr>
            <p:cNvSpPr/>
            <p:nvPr/>
          </p:nvSpPr>
          <p:spPr>
            <a:xfrm>
              <a:off x="3896140" y="5763770"/>
              <a:ext cx="318052" cy="169843"/>
            </a:xfrm>
            <a:prstGeom prst="rect">
              <a:avLst/>
            </a:prstGeom>
            <a:solidFill>
              <a:srgbClr val="8E4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000E55FD-9F0E-4F82-8609-4202209D1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36" y="695325"/>
              <a:ext cx="5429250" cy="546735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726020C-2459-4155-ABFF-F2088B9D77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000" y1="11024" x2="3667" y2="17717"/>
                        <a14:foregroundMark x1="16333" y1="17717" x2="17667" y2="21654"/>
                        <a14:foregroundMark x1="35333" y1="44094" x2="38667" y2="53543"/>
                        <a14:backgroundMark x1="30000" y1="74409" x2="37000" y2="75984"/>
                        <a14:backgroundMark x1="45667" y1="21654" x2="49000" y2="24409"/>
                        <a14:backgroundMark x1="51000" y1="18898" x2="64667" y2="14173"/>
                        <a14:backgroundMark x1="46667" y1="16142" x2="61000" y2="9055"/>
                        <a14:backgroundMark x1="30333" y1="79134" x2="38667" y2="98819"/>
                        <a14:backgroundMark x1="38667" y1="89370" x2="51000" y2="57480"/>
                        <a14:backgroundMark x1="49000" y1="53937" x2="55333" y2="32283"/>
                        <a14:backgroundMark x1="58667" y1="47244" x2="66333" y2="66535"/>
                        <a14:backgroundMark x1="63667" y1="27953" x2="59333" y2="50000"/>
                        <a14:backgroundMark x1="50333" y1="83858" x2="49667" y2="97638"/>
                        <a14:backgroundMark x1="34333" y1="59843" x2="34333" y2="58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4" b="20797"/>
          <a:stretch/>
        </p:blipFill>
        <p:spPr>
          <a:xfrm rot="434973">
            <a:off x="203428" y="3099686"/>
            <a:ext cx="1557142" cy="2014806"/>
          </a:xfrm>
          <a:prstGeom prst="rect">
            <a:avLst/>
          </a:prstGeom>
        </p:spPr>
      </p:pic>
      <p:sp>
        <p:nvSpPr>
          <p:cNvPr id="14" name="Botón de acción: en blanco 13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xmlns="" id="{34EAAE8C-76D8-44F9-9896-4C537A1E84DD}"/>
              </a:ext>
            </a:extLst>
          </p:cNvPr>
          <p:cNvSpPr/>
          <p:nvPr/>
        </p:nvSpPr>
        <p:spPr>
          <a:xfrm>
            <a:off x="10893287" y="5960117"/>
            <a:ext cx="881062" cy="427431"/>
          </a:xfrm>
          <a:prstGeom prst="actionButtonBlank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EXIT</a:t>
            </a:r>
          </a:p>
        </p:txBody>
      </p:sp>
      <p:sp>
        <p:nvSpPr>
          <p:cNvPr id="15" name="WordArt 7">
            <a:hlinkHover r:id="" action="ppaction://noaction">
              <a:snd r:embed="rId7" name="E.WAV"/>
            </a:hlinkHover>
            <a:extLst>
              <a:ext uri="{FF2B5EF4-FFF2-40B4-BE49-F238E27FC236}">
                <a16:creationId xmlns:a16="http://schemas.microsoft.com/office/drawing/2014/main" xmlns="" id="{C2ED4FCE-72E9-4707-A162-76F5339E92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28040" y="4678864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16" name="Picture 9" descr="Cebra">
            <a:hlinkHover r:id="" action="ppaction://noaction">
              <a:snd r:embed="rId3" name="ZEBRA.WAV"/>
            </a:hlinkHover>
            <a:extLst>
              <a:ext uri="{FF2B5EF4-FFF2-40B4-BE49-F238E27FC236}">
                <a16:creationId xmlns:a16="http://schemas.microsoft.com/office/drawing/2014/main" xmlns="" id="{B9495D73-96D2-498B-8DD0-18D962D3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19" y="855750"/>
            <a:ext cx="3673475" cy="3476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12">
            <a:hlinkHover r:id="" action="ppaction://noaction">
              <a:snd r:embed="rId2" name="Z.WAV"/>
            </a:hlinkHover>
            <a:extLst>
              <a:ext uri="{FF2B5EF4-FFF2-40B4-BE49-F238E27FC236}">
                <a16:creationId xmlns:a16="http://schemas.microsoft.com/office/drawing/2014/main" xmlns="" id="{A09E7FE3-DCEA-4BAD-AB7A-C15DA9940D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9977" y="4678864"/>
            <a:ext cx="881063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z</a:t>
            </a:r>
          </a:p>
        </p:txBody>
      </p:sp>
      <p:sp>
        <p:nvSpPr>
          <p:cNvPr id="18" name="WordArt 13">
            <a:hlinkHover r:id="" action="ppaction://noaction">
              <a:snd r:embed="rId9" name="B.WAV"/>
            </a:hlinkHover>
            <a:extLst>
              <a:ext uri="{FF2B5EF4-FFF2-40B4-BE49-F238E27FC236}">
                <a16:creationId xmlns:a16="http://schemas.microsoft.com/office/drawing/2014/main" xmlns="" id="{84599445-1CF4-46C0-A754-E29CF05ED6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53565" y="4391526"/>
            <a:ext cx="846137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b</a:t>
            </a:r>
          </a:p>
        </p:txBody>
      </p:sp>
      <p:sp>
        <p:nvSpPr>
          <p:cNvPr id="19" name="WordArt 14">
            <a:hlinkHover r:id="" action="ppaction://noaction">
              <a:snd r:embed="rId10" name="R.WAV"/>
            </a:hlinkHover>
            <a:extLst>
              <a:ext uri="{FF2B5EF4-FFF2-40B4-BE49-F238E27FC236}">
                <a16:creationId xmlns:a16="http://schemas.microsoft.com/office/drawing/2014/main" xmlns="" id="{8CD7AC4D-ECA8-463B-9C27-9DCB8A392F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44165" y="4678864"/>
            <a:ext cx="719137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r</a:t>
            </a:r>
          </a:p>
        </p:txBody>
      </p:sp>
      <p:sp>
        <p:nvSpPr>
          <p:cNvPr id="20" name="WordArt 15">
            <a:hlinkHover r:id="" action="ppaction://noaction">
              <a:snd r:embed="rId11" name="A.WAV"/>
            </a:hlinkHover>
            <a:extLst>
              <a:ext uri="{FF2B5EF4-FFF2-40B4-BE49-F238E27FC236}">
                <a16:creationId xmlns:a16="http://schemas.microsoft.com/office/drawing/2014/main" xmlns="" id="{3ED73874-FC3D-457E-B492-5B856045B9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8865" y="4678864"/>
            <a:ext cx="8810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864B6ECE-CEED-467E-80C5-5B719B520725}"/>
              </a:ext>
            </a:extLst>
          </p:cNvPr>
          <p:cNvSpPr txBox="1"/>
          <p:nvPr/>
        </p:nvSpPr>
        <p:spPr>
          <a:xfrm>
            <a:off x="4001975" y="507419"/>
            <a:ext cx="542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zed</a:t>
            </a:r>
            <a:r>
              <a:rPr lang="es-ES" sz="7200" dirty="0"/>
              <a:t>/</a:t>
            </a:r>
            <a:r>
              <a:rPr lang="es-ES" sz="7200" b="1" dirty="0" err="1">
                <a:solidFill>
                  <a:srgbClr val="C00000"/>
                </a:solidFill>
              </a:rPr>
              <a:t>zi</a:t>
            </a:r>
            <a:r>
              <a:rPr lang="es-ES" sz="7200" b="1" dirty="0">
                <a:solidFill>
                  <a:srgbClr val="C00000"/>
                </a:solidFill>
              </a:rPr>
              <a:t>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9427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Z.WAV"/>
          </p:stSnd>
        </p:sndAc>
      </p:transition>
    </mc:Choice>
    <mc:Fallback xmlns="">
      <p:transition spd="med">
        <p:fade/>
        <p:sndAc>
          <p:stSnd>
            <p:snd r:embed="rId12" name="Z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3">
            <a:extLst>
              <a:ext uri="{FF2B5EF4-FFF2-40B4-BE49-F238E27FC236}">
                <a16:creationId xmlns:a16="http://schemas.microsoft.com/office/drawing/2014/main" xmlns="" id="{6EA10732-4E6F-4E13-88CF-75277B484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95" y="1295915"/>
            <a:ext cx="1041620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Guess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the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word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beginning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with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the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letter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shown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Press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Check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and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pass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the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cursor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over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the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letters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to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spell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the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 </a:t>
            </a:r>
            <a:r>
              <a:rPr lang="es-ES" altLang="es-ES" sz="3600" dirty="0" err="1">
                <a:solidFill>
                  <a:srgbClr val="8D4919"/>
                </a:solidFill>
                <a:latin typeface="Berlin Sans FB Demi" panose="020E0802020502020306" pitchFamily="34" charset="0"/>
              </a:rPr>
              <a:t>word</a:t>
            </a:r>
            <a:r>
              <a:rPr lang="es-ES" altLang="es-ES" sz="3600" dirty="0">
                <a:solidFill>
                  <a:srgbClr val="8D4919"/>
                </a:solidFill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5" name="Picture 2" descr="Resultado de imagen de caveman hammer and chisel">
            <a:extLst>
              <a:ext uri="{FF2B5EF4-FFF2-40B4-BE49-F238E27FC236}">
                <a16:creationId xmlns:a16="http://schemas.microsoft.com/office/drawing/2014/main" xmlns="" id="{CF98B696-D63D-40C4-BD33-B478A3BD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15">
                        <a14:foregroundMark x1="30769" y1="18041" x2="21923" y2="2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1" y="3296042"/>
            <a:ext cx="3303956" cy="24652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4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ordArt 55">
            <a:hlinkHover r:id="" action="ppaction://noaction">
              <a:snd r:embed="rId2" name="A.WAV"/>
            </a:hlinkHover>
            <a:extLst>
              <a:ext uri="{FF2B5EF4-FFF2-40B4-BE49-F238E27FC236}">
                <a16:creationId xmlns:a16="http://schemas.microsoft.com/office/drawing/2014/main" xmlns="" id="{BA176264-130E-4DA0-8124-8789ADE53D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11526" y="4543861"/>
            <a:ext cx="8810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16" name="WordArt 56">
            <a:hlinkHover r:id="" action="ppaction://noaction">
              <a:snd r:embed="rId4" name="P.WAV"/>
            </a:hlinkHover>
            <a:extLst>
              <a:ext uri="{FF2B5EF4-FFF2-40B4-BE49-F238E27FC236}">
                <a16:creationId xmlns:a16="http://schemas.microsoft.com/office/drawing/2014/main" xmlns="" id="{167160BF-ACAA-4D1F-9806-DB8EB88B84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19589" y="4543861"/>
            <a:ext cx="8810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</a:t>
            </a:r>
          </a:p>
        </p:txBody>
      </p:sp>
      <p:sp>
        <p:nvSpPr>
          <p:cNvPr id="17" name="WordArt 62">
            <a:hlinkHover r:id="" action="ppaction://noaction">
              <a:snd r:embed="rId5" name="E.WAV"/>
            </a:hlinkHover>
            <a:extLst>
              <a:ext uri="{FF2B5EF4-FFF2-40B4-BE49-F238E27FC236}">
                <a16:creationId xmlns:a16="http://schemas.microsoft.com/office/drawing/2014/main" xmlns="" id="{6711188B-772F-4560-BC9D-B4B42D062C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9101" y="4543861"/>
            <a:ext cx="881063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e</a:t>
            </a:r>
          </a:p>
        </p:txBody>
      </p:sp>
      <p:pic>
        <p:nvPicPr>
          <p:cNvPr id="18" name="Picture 65" descr="Manzana">
            <a:hlinkHover r:id="" action="ppaction://noaction">
              <a:snd r:embed="rId3" name="MANZANA.WAV"/>
            </a:hlinkHover>
            <a:extLst>
              <a:ext uri="{FF2B5EF4-FFF2-40B4-BE49-F238E27FC236}">
                <a16:creationId xmlns:a16="http://schemas.microsoft.com/office/drawing/2014/main" xmlns="" id="{1D8F4430-E64E-4C96-925A-37023BF6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764" y="583049"/>
            <a:ext cx="3138487" cy="3543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WordArt 66">
            <a:hlinkHover r:id="" action="ppaction://noaction">
              <a:snd r:embed="rId4" name="P.WAV"/>
            </a:hlinkHover>
            <a:extLst>
              <a:ext uri="{FF2B5EF4-FFF2-40B4-BE49-F238E27FC236}">
                <a16:creationId xmlns:a16="http://schemas.microsoft.com/office/drawing/2014/main" xmlns="" id="{852096AD-1B8F-4F8D-BAD8-BC829C2E0B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27651" y="4543861"/>
            <a:ext cx="881063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</a:t>
            </a:r>
          </a:p>
        </p:txBody>
      </p:sp>
      <p:sp>
        <p:nvSpPr>
          <p:cNvPr id="20" name="WordArt 67">
            <a:hlinkHover r:id="" action="ppaction://noaction">
              <a:snd r:embed="rId7" name="L.WAV"/>
            </a:hlinkHover>
            <a:extLst>
              <a:ext uri="{FF2B5EF4-FFF2-40B4-BE49-F238E27FC236}">
                <a16:creationId xmlns:a16="http://schemas.microsoft.com/office/drawing/2014/main" xmlns="" id="{77F2835B-F829-4BAB-AFEB-F23C3640F8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54764" y="4183499"/>
            <a:ext cx="28733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C4E6FDE-66EC-443B-86AB-BC9742DD527E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CC565E4-C69B-4150-8E15-E1CBC5474D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4" y="583049"/>
            <a:ext cx="5719287" cy="5487608"/>
          </a:xfrm>
          <a:prstGeom prst="rect">
            <a:avLst/>
          </a:prstGeom>
          <a:effectLst/>
        </p:spPr>
      </p:pic>
      <p:sp>
        <p:nvSpPr>
          <p:cNvPr id="4" name="Flecha: pentágono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4C569D3-ACDB-4187-9D0A-8FED7974671E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13" name="Text Box 63">
            <a:extLst>
              <a:ext uri="{FF2B5EF4-FFF2-40B4-BE49-F238E27FC236}">
                <a16:creationId xmlns:a16="http://schemas.microsoft.com/office/drawing/2014/main" xmlns="" id="{CD3C54D0-85D2-4C11-B52F-E41CF1B12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145" y="6173832"/>
            <a:ext cx="5975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b="1" dirty="0"/>
              <a:t>Pass </a:t>
            </a:r>
            <a:r>
              <a:rPr lang="es-ES" altLang="es-ES" b="1" dirty="0" err="1"/>
              <a:t>the</a:t>
            </a:r>
            <a:r>
              <a:rPr lang="es-ES" altLang="es-ES" b="1" dirty="0"/>
              <a:t> cursor </a:t>
            </a:r>
            <a:r>
              <a:rPr lang="es-ES" altLang="es-ES" b="1" dirty="0" err="1"/>
              <a:t>over</a:t>
            </a:r>
            <a:r>
              <a:rPr lang="es-ES" altLang="es-ES" b="1" dirty="0"/>
              <a:t> </a:t>
            </a:r>
            <a:r>
              <a:rPr lang="es-ES" altLang="es-ES" b="1" dirty="0" err="1"/>
              <a:t>the</a:t>
            </a:r>
            <a:r>
              <a:rPr lang="es-ES" altLang="es-ES" b="1" dirty="0"/>
              <a:t> </a:t>
            </a:r>
            <a:r>
              <a:rPr lang="es-ES" altLang="es-ES" b="1" dirty="0" err="1"/>
              <a:t>letters</a:t>
            </a:r>
            <a:r>
              <a:rPr lang="es-ES" altLang="es-ES" b="1" dirty="0"/>
              <a:t> </a:t>
            </a:r>
            <a:r>
              <a:rPr lang="es-ES" altLang="es-ES" b="1" dirty="0" err="1"/>
              <a:t>to</a:t>
            </a:r>
            <a:r>
              <a:rPr lang="es-ES" altLang="es-ES" b="1" dirty="0"/>
              <a:t> </a:t>
            </a:r>
            <a:r>
              <a:rPr lang="es-ES" altLang="es-ES" b="1" dirty="0" err="1"/>
              <a:t>spell</a:t>
            </a:r>
            <a:r>
              <a:rPr lang="es-ES" altLang="es-ES" b="1" dirty="0"/>
              <a:t> </a:t>
            </a:r>
            <a:r>
              <a:rPr lang="es-ES" altLang="es-ES" b="1" dirty="0" err="1"/>
              <a:t>the</a:t>
            </a:r>
            <a:r>
              <a:rPr lang="es-ES" altLang="es-ES" b="1" dirty="0"/>
              <a:t> </a:t>
            </a:r>
            <a:r>
              <a:rPr lang="es-ES" altLang="es-ES" b="1" dirty="0" err="1"/>
              <a:t>word</a:t>
            </a:r>
            <a:endParaRPr lang="es-ES" altLang="es-ES" b="1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DF61A515-3672-4239-A1D6-C4BEC1AC53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0000" y1="11024" x2="3667" y2="17717"/>
                        <a14:foregroundMark x1="16333" y1="17717" x2="17667" y2="21654"/>
                        <a14:foregroundMark x1="35333" y1="44094" x2="38667" y2="53543"/>
                        <a14:backgroundMark x1="30000" y1="74409" x2="37000" y2="75984"/>
                        <a14:backgroundMark x1="45667" y1="21654" x2="49000" y2="24409"/>
                        <a14:backgroundMark x1="51000" y1="18898" x2="64667" y2="14173"/>
                        <a14:backgroundMark x1="46667" y1="16142" x2="61000" y2="9055"/>
                        <a14:backgroundMark x1="30333" y1="79134" x2="38667" y2="98819"/>
                        <a14:backgroundMark x1="38667" y1="89370" x2="51000" y2="57480"/>
                        <a14:backgroundMark x1="49000" y1="53937" x2="55333" y2="32283"/>
                        <a14:backgroundMark x1="58667" y1="47244" x2="66333" y2="66535"/>
                        <a14:backgroundMark x1="63667" y1="27953" x2="59333" y2="50000"/>
                        <a14:backgroundMark x1="50333" y1="83858" x2="49667" y2="97638"/>
                        <a14:backgroundMark x1="34333" y1="59843" x2="34333" y2="58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4" b="20797"/>
          <a:stretch/>
        </p:blipFill>
        <p:spPr>
          <a:xfrm rot="21321268">
            <a:off x="184634" y="3034621"/>
            <a:ext cx="1375902" cy="17802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3783607" y="443829"/>
            <a:ext cx="4035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 err="1">
                <a:solidFill>
                  <a:srgbClr val="C00000"/>
                </a:solidFill>
              </a:rPr>
              <a:t>eɪ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0010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.WAV"/>
          </p:stSnd>
        </p:sndAc>
      </p:transition>
    </mc:Choice>
    <mc:Fallback xmlns="">
      <p:transition spd="med">
        <p:fade/>
        <p:sndAc>
          <p:stSnd>
            <p:snd r:embed="rId11" name="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NZ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  <p:bldP spid="4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2">
            <a:hlinkHover r:id="" action="ppaction://noaction">
              <a:snd r:embed="rId2" name="B.WAV"/>
            </a:hlinkHover>
            <a:extLst>
              <a:ext uri="{FF2B5EF4-FFF2-40B4-BE49-F238E27FC236}">
                <a16:creationId xmlns:a16="http://schemas.microsoft.com/office/drawing/2014/main" xmlns="" id="{0A7325CC-C8E7-418A-8403-65424CBB8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62151" y="4542736"/>
            <a:ext cx="881062" cy="12255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0"/>
              </a:rPr>
              <a:t>b</a:t>
            </a:r>
          </a:p>
        </p:txBody>
      </p:sp>
      <p:sp>
        <p:nvSpPr>
          <p:cNvPr id="14" name="WordArt 7">
            <a:hlinkHover r:id="" action="ppaction://noaction">
              <a:snd r:embed="rId4" name="E.WAV"/>
            </a:hlinkHover>
            <a:extLst>
              <a:ext uri="{FF2B5EF4-FFF2-40B4-BE49-F238E27FC236}">
                <a16:creationId xmlns:a16="http://schemas.microsoft.com/office/drawing/2014/main" xmlns="" id="{C9836CD7-7287-406F-B995-8E786523C9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34974" y="4817593"/>
            <a:ext cx="881063" cy="1008063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21" name="Picture 9" descr="Abeja">
            <a:extLst>
              <a:ext uri="{FF2B5EF4-FFF2-40B4-BE49-F238E27FC236}">
                <a16:creationId xmlns:a16="http://schemas.microsoft.com/office/drawing/2014/main" xmlns="" id="{980D7EAA-D977-4950-8799-47AA8717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470" y="1307182"/>
            <a:ext cx="3889375" cy="333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11">
            <a:hlinkHover r:id="" action="ppaction://noaction">
              <a:snd r:embed="rId4" name="E.WAV"/>
            </a:hlinkHover>
            <a:extLst>
              <a:ext uri="{FF2B5EF4-FFF2-40B4-BE49-F238E27FC236}">
                <a16:creationId xmlns:a16="http://schemas.microsoft.com/office/drawing/2014/main" xmlns="" id="{7E52A650-B15A-48CA-B5CA-F9FA2B600E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44374" y="4817593"/>
            <a:ext cx="881063" cy="1008063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E483BD4-430F-41F4-ACEA-D5197053B2C9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37F3367-CD46-40B2-81D4-B12FE63F7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06" y="678654"/>
            <a:ext cx="5433147" cy="5520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F1052E1-3888-4864-B4E0-35F2D1A08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216" y="4368124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echa: pentágono 1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97D94B1-F1AF-4394-B0FC-94F856B5508A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979208" y="348003"/>
            <a:ext cx="5501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>
                <a:solidFill>
                  <a:srgbClr val="444444"/>
                </a:solidFill>
                <a:latin typeface="Gotham SSm A"/>
              </a:rPr>
              <a:t>[</a:t>
            </a:r>
            <a:r>
              <a:rPr lang="es-ES" sz="7200" b="1" dirty="0" err="1">
                <a:solidFill>
                  <a:srgbClr val="C00000"/>
                </a:solidFill>
                <a:latin typeface="Gotham SSm A"/>
              </a:rPr>
              <a:t>bi</a:t>
            </a:r>
            <a:r>
              <a:rPr lang="es-ES" sz="7200" b="1" dirty="0">
                <a:solidFill>
                  <a:srgbClr val="C00000"/>
                </a:solidFill>
              </a:rPr>
              <a:t>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852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B.WAV"/>
          </p:stSnd>
        </p:sndAc>
      </p:transition>
    </mc:Choice>
    <mc:Fallback xmlns="">
      <p:transition spd="med">
        <p:fade/>
        <p:sndAc>
          <p:stSnd>
            <p:snd r:embed="rId8" name="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E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2">
            <a:hlinkHover r:id="" action="ppaction://noaction">
              <a:snd r:embed="rId2" name="C.WAV"/>
            </a:hlinkHover>
            <a:extLst>
              <a:ext uri="{FF2B5EF4-FFF2-40B4-BE49-F238E27FC236}">
                <a16:creationId xmlns:a16="http://schemas.microsoft.com/office/drawing/2014/main" xmlns="" id="{0F86D67E-7CA8-445D-B5E6-D10B2845A3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13018" y="4678157"/>
            <a:ext cx="881062" cy="1008063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</a:t>
            </a:r>
          </a:p>
        </p:txBody>
      </p:sp>
      <p:sp>
        <p:nvSpPr>
          <p:cNvPr id="15" name="WordArt 4">
            <a:hlinkHover r:id="" action="ppaction://noaction">
              <a:snd r:embed="rId4" name="N.WAV"/>
            </a:hlinkHover>
            <a:extLst>
              <a:ext uri="{FF2B5EF4-FFF2-40B4-BE49-F238E27FC236}">
                <a16:creationId xmlns:a16="http://schemas.microsoft.com/office/drawing/2014/main" xmlns="" id="{C3062BA2-E3B5-493C-9A02-38CEA72D93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40243" y="4678157"/>
            <a:ext cx="881062" cy="1008063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6" name="WordArt 7">
            <a:hlinkHover r:id="" action="ppaction://noaction">
              <a:snd r:embed="rId5" name="E.WAV"/>
            </a:hlinkHover>
            <a:extLst>
              <a:ext uri="{FF2B5EF4-FFF2-40B4-BE49-F238E27FC236}">
                <a16:creationId xmlns:a16="http://schemas.microsoft.com/office/drawing/2014/main" xmlns="" id="{091DB910-E5F9-481A-8B3B-81DFB49404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49643" y="4678157"/>
            <a:ext cx="881062" cy="1008063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17" name="Picture 10" descr="USD_1_Cent">
            <a:hlinkClick r:id="" action="ppaction://noaction">
              <a:snd r:embed="rId3" name="CENT.wav"/>
            </a:hlinkClick>
            <a:extLst>
              <a:ext uri="{FF2B5EF4-FFF2-40B4-BE49-F238E27FC236}">
                <a16:creationId xmlns:a16="http://schemas.microsoft.com/office/drawing/2014/main" xmlns="" id="{8B12F1F4-788B-4DD6-A889-E750C427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03" y="962313"/>
            <a:ext cx="3384550" cy="33639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11">
            <a:hlinkHover r:id="" action="ppaction://noaction">
              <a:snd r:embed="rId7" name="T.WAV"/>
            </a:hlinkHover>
            <a:extLst>
              <a:ext uri="{FF2B5EF4-FFF2-40B4-BE49-F238E27FC236}">
                <a16:creationId xmlns:a16="http://schemas.microsoft.com/office/drawing/2014/main" xmlns="" id="{6A3EF847-9992-46E9-88BA-6ABF7190A1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2743" y="4317795"/>
            <a:ext cx="649287" cy="1368425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4497B3BC-1440-4F09-9AD1-85F7CF309BCE}"/>
              </a:ext>
            </a:extLst>
          </p:cNvPr>
          <p:cNvGrpSpPr/>
          <p:nvPr/>
        </p:nvGrpSpPr>
        <p:grpSpPr>
          <a:xfrm>
            <a:off x="780574" y="913932"/>
            <a:ext cx="5505959" cy="5030135"/>
            <a:chOff x="780574" y="913932"/>
            <a:chExt cx="5505959" cy="5030135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xmlns="" id="{CDAA481C-BF19-40DA-A30A-91AC78600196}"/>
                </a:ext>
              </a:extLst>
            </p:cNvPr>
            <p:cNvSpPr/>
            <p:nvPr/>
          </p:nvSpPr>
          <p:spPr>
            <a:xfrm>
              <a:off x="3392904" y="2309997"/>
              <a:ext cx="340039" cy="482947"/>
            </a:xfrm>
            <a:prstGeom prst="rect">
              <a:avLst/>
            </a:prstGeom>
            <a:solidFill>
              <a:srgbClr val="8E4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A3FBE1F8-B9E0-40EB-84C2-6857065989B8}"/>
                </a:ext>
              </a:extLst>
            </p:cNvPr>
            <p:cNvSpPr/>
            <p:nvPr/>
          </p:nvSpPr>
          <p:spPr>
            <a:xfrm>
              <a:off x="3392904" y="4100679"/>
              <a:ext cx="340039" cy="482947"/>
            </a:xfrm>
            <a:prstGeom prst="rect">
              <a:avLst/>
            </a:prstGeom>
            <a:solidFill>
              <a:srgbClr val="8E4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020DF2A7-B0BD-4501-A09A-42E734B320EB}"/>
                </a:ext>
              </a:extLst>
            </p:cNvPr>
            <p:cNvSpPr/>
            <p:nvPr/>
          </p:nvSpPr>
          <p:spPr>
            <a:xfrm>
              <a:off x="5451509" y="3092566"/>
              <a:ext cx="340039" cy="482947"/>
            </a:xfrm>
            <a:prstGeom prst="rect">
              <a:avLst/>
            </a:prstGeom>
            <a:solidFill>
              <a:srgbClr val="8E4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66B9CB57-8CBB-463B-8C7C-89643129822A}"/>
                </a:ext>
              </a:extLst>
            </p:cNvPr>
            <p:cNvSpPr/>
            <p:nvPr/>
          </p:nvSpPr>
          <p:spPr>
            <a:xfrm>
              <a:off x="5509320" y="4468954"/>
              <a:ext cx="282229" cy="409739"/>
            </a:xfrm>
            <a:prstGeom prst="rect">
              <a:avLst/>
            </a:prstGeom>
            <a:solidFill>
              <a:srgbClr val="8E4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B90AB30C-7B89-4540-A920-45B443796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4" y="913932"/>
              <a:ext cx="5505959" cy="5030135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7887D9EE-264A-415A-B837-0830FCE0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548" y="3954768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echa: pentágono 2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7A2E6D0-D988-4121-91A8-4A044CA6C97B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190579" y="484620"/>
            <a:ext cx="4149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siː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2656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.WAV"/>
          </p:stSnd>
        </p:sndAc>
      </p:transition>
    </mc:Choice>
    <mc:Fallback xmlns="">
      <p:transition spd="med">
        <p:fade/>
        <p:sndAc>
          <p:stSnd>
            <p:snd r:embed="rId10" name="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8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sp>
        <p:nvSpPr>
          <p:cNvPr id="6" name="WordArt 2">
            <a:hlinkHover r:id="" action="ppaction://noaction">
              <a:snd r:embed="rId2" name="D.WAV"/>
            </a:hlinkHover>
            <a:extLst>
              <a:ext uri="{FF2B5EF4-FFF2-40B4-BE49-F238E27FC236}">
                <a16:creationId xmlns:a16="http://schemas.microsoft.com/office/drawing/2014/main" xmlns="" id="{271FAF93-931A-4064-9A24-D46C3AC8A8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38958" y="4302767"/>
            <a:ext cx="8810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d</a:t>
            </a:r>
          </a:p>
        </p:txBody>
      </p:sp>
      <p:sp>
        <p:nvSpPr>
          <p:cNvPr id="7" name="WordArt 4">
            <a:hlinkHover r:id="" action="ppaction://noaction">
              <a:snd r:embed="rId4" name="G.WAV"/>
            </a:hlinkHover>
            <a:extLst>
              <a:ext uri="{FF2B5EF4-FFF2-40B4-BE49-F238E27FC236}">
                <a16:creationId xmlns:a16="http://schemas.microsoft.com/office/drawing/2014/main" xmlns="" id="{8E68E002-029D-4852-8E55-E76C001EDD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39208" y="4591692"/>
            <a:ext cx="881062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g</a:t>
            </a:r>
          </a:p>
        </p:txBody>
      </p:sp>
      <p:sp>
        <p:nvSpPr>
          <p:cNvPr id="8" name="WordArt 6">
            <a:hlinkHover r:id="" action="ppaction://noaction">
              <a:snd r:embed="rId5" name="O.WAV"/>
            </a:hlinkHover>
            <a:extLst>
              <a:ext uri="{FF2B5EF4-FFF2-40B4-BE49-F238E27FC236}">
                <a16:creationId xmlns:a16="http://schemas.microsoft.com/office/drawing/2014/main" xmlns="" id="{156AF780-7211-4C66-981C-821B581499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31145" y="4591692"/>
            <a:ext cx="881063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o</a:t>
            </a:r>
          </a:p>
        </p:txBody>
      </p:sp>
      <p:pic>
        <p:nvPicPr>
          <p:cNvPr id="9" name="Picture 10" descr="Perro">
            <a:hlinkHover r:id="" action="ppaction://noaction">
              <a:snd r:embed="rId3" name="PERRO.WAV"/>
            </a:hlinkHover>
            <a:extLst>
              <a:ext uri="{FF2B5EF4-FFF2-40B4-BE49-F238E27FC236}">
                <a16:creationId xmlns:a16="http://schemas.microsoft.com/office/drawing/2014/main" xmlns="" id="{BDF43804-B3FE-4E6F-AC99-788B871D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58" y="630880"/>
            <a:ext cx="2917825" cy="3600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9AD2395-E142-404B-B723-574AD3868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46" y="1111348"/>
            <a:ext cx="4644018" cy="471825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58CCF21-9A8C-414F-ABFA-8E0F5BD3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504" y="4027336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: pentágono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C2F22A8-AA16-4305-A529-B10CA13B71C4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3913386" y="270518"/>
            <a:ext cx="394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diː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8158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D.WAV"/>
          </p:stSnd>
        </p:sndAc>
      </p:transition>
    </mc:Choice>
    <mc:Fallback xmlns="">
      <p:transition spd="med">
        <p:fade/>
        <p:sndAc>
          <p:stSnd>
            <p:snd r:embed="rId9" name="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12874788-0BA0-4119-8212-60385E4D99E9}"/>
              </a:ext>
            </a:extLst>
          </p:cNvPr>
          <p:cNvGrpSpPr/>
          <p:nvPr/>
        </p:nvGrpSpPr>
        <p:grpSpPr>
          <a:xfrm>
            <a:off x="939662" y="695325"/>
            <a:ext cx="5419725" cy="5467350"/>
            <a:chOff x="939662" y="695325"/>
            <a:chExt cx="5419725" cy="546735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19B94E2E-0D4F-4836-A8D2-4B99F6D5EEC4}"/>
                </a:ext>
              </a:extLst>
            </p:cNvPr>
            <p:cNvSpPr/>
            <p:nvPr/>
          </p:nvSpPr>
          <p:spPr>
            <a:xfrm>
              <a:off x="5404811" y="4591692"/>
              <a:ext cx="293624" cy="473852"/>
            </a:xfrm>
            <a:prstGeom prst="rect">
              <a:avLst/>
            </a:prstGeom>
            <a:solidFill>
              <a:srgbClr val="904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8050FB4F-6788-437D-826C-4C31B9824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662" y="695325"/>
              <a:ext cx="5419725" cy="5467350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79ED303-1388-444B-BA61-A68572909E3D}"/>
              </a:ext>
            </a:extLst>
          </p:cNvPr>
          <p:cNvSpPr/>
          <p:nvPr/>
        </p:nvSpPr>
        <p:spPr>
          <a:xfrm>
            <a:off x="10893287" y="5960117"/>
            <a:ext cx="881063" cy="427431"/>
          </a:xfrm>
          <a:prstGeom prst="rect">
            <a:avLst/>
          </a:prstGeom>
          <a:solidFill>
            <a:srgbClr val="BA5D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CHECK</a:t>
            </a:r>
            <a:endParaRPr lang="es-ES" b="1" dirty="0"/>
          </a:p>
        </p:txBody>
      </p:sp>
      <p:sp>
        <p:nvSpPr>
          <p:cNvPr id="6" name="WordArt 4">
            <a:hlinkHover r:id="" action="ppaction://noaction">
              <a:snd r:embed="rId5" name="G.WAV"/>
            </a:hlinkHover>
            <a:extLst>
              <a:ext uri="{FF2B5EF4-FFF2-40B4-BE49-F238E27FC236}">
                <a16:creationId xmlns:a16="http://schemas.microsoft.com/office/drawing/2014/main" xmlns="" id="{6E35F141-D57D-44CB-8174-5861015B3D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69237" y="4591692"/>
            <a:ext cx="881063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g</a:t>
            </a:r>
          </a:p>
        </p:txBody>
      </p:sp>
      <p:pic>
        <p:nvPicPr>
          <p:cNvPr id="7" name="Picture 9" descr="Águila">
            <a:hlinkHover r:id="" action="ppaction://noaction">
              <a:snd r:embed="rId3" name="EAGLE.wav"/>
            </a:hlinkHover>
            <a:extLst>
              <a:ext uri="{FF2B5EF4-FFF2-40B4-BE49-F238E27FC236}">
                <a16:creationId xmlns:a16="http://schemas.microsoft.com/office/drawing/2014/main" xmlns="" id="{B0FEFEA3-3DBE-48E8-8379-F408FD37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275" y="726130"/>
            <a:ext cx="3148012" cy="3568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0">
            <a:hlinkHover r:id="" action="ppaction://noaction">
              <a:snd r:embed="rId2" name="E.WAV"/>
            </a:hlinkHover>
            <a:extLst>
              <a:ext uri="{FF2B5EF4-FFF2-40B4-BE49-F238E27FC236}">
                <a16:creationId xmlns:a16="http://schemas.microsoft.com/office/drawing/2014/main" xmlns="" id="{4335E746-33FA-4A0D-A84D-9E5C1AFCA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35650" y="4591692"/>
            <a:ext cx="88106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9" name="WordArt 11">
            <a:hlinkHover r:id="" action="ppaction://noaction">
              <a:snd r:embed="rId7" name="A.WAV"/>
            </a:hlinkHover>
            <a:extLst>
              <a:ext uri="{FF2B5EF4-FFF2-40B4-BE49-F238E27FC236}">
                <a16:creationId xmlns:a16="http://schemas.microsoft.com/office/drawing/2014/main" xmlns="" id="{88256BBC-F6DD-4EA7-A943-C253189157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1175" y="4591692"/>
            <a:ext cx="88106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0" name="WordArt 12">
            <a:hlinkHover r:id="" action="ppaction://noaction">
              <a:snd r:embed="rId8" name="L.WAV"/>
            </a:hlinkHover>
            <a:extLst>
              <a:ext uri="{FF2B5EF4-FFF2-40B4-BE49-F238E27FC236}">
                <a16:creationId xmlns:a16="http://schemas.microsoft.com/office/drawing/2014/main" xmlns="" id="{04BC1F52-69ED-41BB-BFA0-1A6979700E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50325" y="4231330"/>
            <a:ext cx="28733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l</a:t>
            </a:r>
          </a:p>
        </p:txBody>
      </p:sp>
      <p:sp>
        <p:nvSpPr>
          <p:cNvPr id="11" name="WordArt 13">
            <a:hlinkHover r:id="" action="ppaction://noaction">
              <a:snd r:embed="rId2" name="E.WAV"/>
            </a:hlinkHover>
            <a:extLst>
              <a:ext uri="{FF2B5EF4-FFF2-40B4-BE49-F238E27FC236}">
                <a16:creationId xmlns:a16="http://schemas.microsoft.com/office/drawing/2014/main" xmlns="" id="{9BD23A30-9E9B-437C-A153-ED8198FA33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64662" y="4591692"/>
            <a:ext cx="881063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38100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996633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e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34EB601-0E5D-4FFE-8BD7-DD7FBB85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1155" y="4141619"/>
            <a:ext cx="1476375" cy="184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echa: pentágono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1E4C430-6A80-41D5-A4C9-C6B84D5296FF}"/>
              </a:ext>
            </a:extLst>
          </p:cNvPr>
          <p:cNvSpPr/>
          <p:nvPr/>
        </p:nvSpPr>
        <p:spPr>
          <a:xfrm>
            <a:off x="10893287" y="5960117"/>
            <a:ext cx="1086678" cy="427431"/>
          </a:xfrm>
          <a:prstGeom prst="homePlate">
            <a:avLst/>
          </a:prstGeom>
          <a:solidFill>
            <a:srgbClr val="BA5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NEXT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FE2EF27-C2FB-480E-A3E6-A6187A5C5AC0}"/>
              </a:ext>
            </a:extLst>
          </p:cNvPr>
          <p:cNvSpPr txBox="1"/>
          <p:nvPr/>
        </p:nvSpPr>
        <p:spPr>
          <a:xfrm>
            <a:off x="4505741" y="768628"/>
            <a:ext cx="4028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[</a:t>
            </a:r>
            <a:r>
              <a:rPr lang="es-ES" sz="7200" b="1" dirty="0">
                <a:solidFill>
                  <a:srgbClr val="C00000"/>
                </a:solidFill>
              </a:rPr>
              <a:t>iː</a:t>
            </a:r>
            <a:r>
              <a:rPr lang="es-ES" sz="7200" b="1" dirty="0"/>
              <a:t>] </a:t>
            </a:r>
            <a:r>
              <a:rPr lang="es-ES" sz="7200" b="1" dirty="0" err="1"/>
              <a:t>for</a:t>
            </a:r>
            <a:r>
              <a:rPr lang="es-ES" sz="72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05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E.WAV"/>
          </p:stSnd>
        </p:sndAc>
      </p:transition>
    </mc:Choice>
    <mc:Fallback xmlns="">
      <p:transition spd="med">
        <p:fade/>
        <p:sndAc>
          <p:stSnd>
            <p:snd r:embed="rId10" name="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2200</TotalTime>
  <Words>368</Words>
  <Application>Microsoft Office PowerPoint</Application>
  <PresentationFormat>Custom</PresentationFormat>
  <Paragraphs>220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Herber</dc:creator>
  <cp:lastModifiedBy>AGOMOLOKA</cp:lastModifiedBy>
  <cp:revision>108</cp:revision>
  <dcterms:created xsi:type="dcterms:W3CDTF">2018-06-28T17:33:40Z</dcterms:created>
  <dcterms:modified xsi:type="dcterms:W3CDTF">2020-04-27T05:52:40Z</dcterms:modified>
</cp:coreProperties>
</file>