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8" autoAdjust="0"/>
    <p:restoredTop sz="94660"/>
  </p:normalViewPr>
  <p:slideViewPr>
    <p:cSldViewPr>
      <p:cViewPr varScale="1">
        <p:scale>
          <a:sx n="68" d="100"/>
          <a:sy n="68" d="100"/>
        </p:scale>
        <p:origin x="16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E6F80-AE06-4D7D-ABE3-9C953752AF52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F2534-449C-4003-98C2-ED2AE6969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F2534-449C-4003-98C2-ED2AE6969C0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2400" y="63246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email: smita_haldankar10@yahoo.com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398E2D-900F-4E2C-B613-F9C60F662F7D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A3D85C7-CF13-4294-8B1F-45784FE3C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1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0" y="914400"/>
            <a:ext cx="4381500" cy="53244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09800" y="64008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66FFFF"/>
                </a:solidFill>
              </a:rPr>
              <a:t>__IRST</a:t>
            </a:r>
          </a:p>
        </p:txBody>
      </p:sp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START</a:t>
            </a:r>
          </a:p>
        </p:txBody>
      </p:sp>
      <p:pic>
        <p:nvPicPr>
          <p:cNvPr id="12" name="Picture 11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4206240"/>
            <a:ext cx="1945530" cy="1828800"/>
          </a:xfrm>
          <a:prstGeom prst="rect">
            <a:avLst/>
          </a:prstGeom>
        </p:spPr>
      </p:pic>
      <p:pic>
        <p:nvPicPr>
          <p:cNvPr id="13" name="Picture 12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45530" cy="1828800"/>
          </a:xfrm>
          <a:prstGeom prst="rect">
            <a:avLst/>
          </a:prstGeom>
        </p:spPr>
      </p:pic>
      <p:pic>
        <p:nvPicPr>
          <p:cNvPr id="14" name="Picture 13" descr="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0320" y="4206240"/>
            <a:ext cx="1945530" cy="1828800"/>
          </a:xfrm>
          <a:prstGeom prst="rect">
            <a:avLst/>
          </a:prstGeom>
        </p:spPr>
      </p:pic>
      <p:pic>
        <p:nvPicPr>
          <p:cNvPr id="15" name="Picture 14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5530" cy="1828800"/>
          </a:xfrm>
          <a:prstGeom prst="rect">
            <a:avLst/>
          </a:prstGeom>
        </p:spPr>
      </p:pic>
      <p:pic>
        <p:nvPicPr>
          <p:cNvPr id="17" name="Picture 16" descr="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19" name="Picture 18" descr="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20" name="Picture 19" descr="8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09800" y="1830050"/>
            <a:ext cx="487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66FFFF"/>
                </a:solidFill>
              </a:rPr>
              <a:t>__ETTER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68705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66FFFF"/>
                </a:solidFill>
              </a:rPr>
              <a:t>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19400" y="18288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66FFFF"/>
                </a:solidFill>
              </a:rPr>
              <a:t>L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00"/>
                            </p:stCondLst>
                            <p:childTnLst>
                              <p:par>
                                <p:cTn id="3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00"/>
                            </p:stCondLst>
                            <p:childTnLst>
                              <p:par>
                                <p:cTn id="3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100"/>
                            </p:stCondLst>
                            <p:childTnLst>
                              <p:par>
                                <p:cTn id="4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6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1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9" name="Picture 2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30" name="Picture 29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7244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31" name="Picture 3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5530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1103361"/>
            <a:ext cx="2234921" cy="1247398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365760" y="4206240"/>
            <a:ext cx="1944130" cy="1828800"/>
            <a:chOff x="365760" y="4206240"/>
            <a:chExt cx="1944130" cy="1828800"/>
          </a:xfrm>
        </p:grpSpPr>
        <p:pic>
          <p:nvPicPr>
            <p:cNvPr id="15" name="Picture 14" descr="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760" y="4206240"/>
              <a:ext cx="1944130" cy="1828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906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__OOK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81400" y="3022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B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4" grpId="0" animBg="1"/>
      <p:bldP spid="20" grpId="0"/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27" name="Picture 26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6344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5532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990600"/>
            <a:ext cx="2957988" cy="15267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2971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C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45532" cy="1828800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23" name="Picture 22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70916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41415" y="762000"/>
            <a:ext cx="1905000" cy="190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_OSE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81400" y="2971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R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27" name="Picture 26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6344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5532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0718" y="689405"/>
            <a:ext cx="1785840" cy="19013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ANGO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76600" y="2971800"/>
            <a:ext cx="68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9" name="Picture 2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30" name="Picture 29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7244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31" name="Picture 3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5530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609600"/>
            <a:ext cx="2234921" cy="2234921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65760" y="4206240"/>
            <a:ext cx="1944130" cy="1828800"/>
            <a:chOff x="365760" y="4206240"/>
            <a:chExt cx="1944130" cy="1828800"/>
          </a:xfrm>
        </p:grpSpPr>
        <p:pic>
          <p:nvPicPr>
            <p:cNvPr id="15" name="Picture 14" descr="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760" y="4206240"/>
              <a:ext cx="1944130" cy="1828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906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__PPLE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81400" y="3022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4" grpId="0" animBg="1"/>
      <p:bldP spid="20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27" name="Picture 26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6344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5532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52156" y="297510"/>
            <a:ext cx="1810443" cy="25470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OY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2971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B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45532" cy="1828800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23" name="Picture 22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70916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7913" y="762000"/>
            <a:ext cx="2847205" cy="16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OG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2971800"/>
            <a:ext cx="68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D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4206240"/>
            <a:ext cx="1945532" cy="1828800"/>
          </a:xfrm>
          <a:prstGeom prst="rect">
            <a:avLst/>
          </a:prstGeom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23" name="Picture 22" descr="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470916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996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7436" y="533400"/>
            <a:ext cx="2342398" cy="2286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2971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R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27" name="Picture 26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6344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5532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9000" y="689405"/>
            <a:ext cx="2649277" cy="19013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ONKEY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48000" y="2971800"/>
            <a:ext cx="68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M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4206240"/>
            <a:ext cx="1945532" cy="1828800"/>
          </a:xfrm>
          <a:prstGeom prst="rect">
            <a:avLst/>
          </a:prstGeom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23" name="Picture 22" descr="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470916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996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7436" y="719921"/>
            <a:ext cx="2342398" cy="19129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IRD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33800" y="2971800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B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9" name="Picture 28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30" name="Picture 29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47244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31" name="Picture 30" descr="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" y="4206240"/>
            <a:ext cx="1945530" cy="1828800"/>
          </a:xfrm>
          <a:prstGeom prst="rect">
            <a:avLst/>
          </a:prstGeom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0" y="682162"/>
            <a:ext cx="2234921" cy="2089796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365760" y="4206240"/>
            <a:ext cx="1944130" cy="1828800"/>
            <a:chOff x="365760" y="4206240"/>
            <a:chExt cx="1944130" cy="1828800"/>
          </a:xfrm>
        </p:grpSpPr>
        <p:pic>
          <p:nvPicPr>
            <p:cNvPr id="15" name="Picture 14" descr="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5760" y="4206240"/>
              <a:ext cx="1944130" cy="18288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90600" y="4648200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</a:rPr>
                <a:t>C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__AKE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81400" y="3022937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C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4" grpId="0" animBg="1"/>
      <p:bldP spid="20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4206240"/>
            <a:ext cx="1945532" cy="1828800"/>
          </a:xfrm>
          <a:prstGeom prst="rect">
            <a:avLst/>
          </a:prstGeom>
        </p:spPr>
      </p:pic>
      <p:pic>
        <p:nvPicPr>
          <p:cNvPr id="14" name="Picture 13" descr="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4880" y="4206240"/>
            <a:ext cx="1944133" cy="1828800"/>
          </a:xfrm>
          <a:prstGeom prst="rect">
            <a:avLst/>
          </a:prstGeom>
        </p:spPr>
      </p:pic>
      <p:pic>
        <p:nvPicPr>
          <p:cNvPr id="23" name="Picture 22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470916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8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206240"/>
            <a:ext cx="1952928" cy="1828800"/>
          </a:xfrm>
          <a:prstGeom prst="rect">
            <a:avLst/>
          </a:prstGeom>
        </p:spPr>
      </p:pic>
      <p:pic>
        <p:nvPicPr>
          <p:cNvPr id="13" name="Picture 12" descr="1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0320" y="4206240"/>
            <a:ext cx="1944133" cy="1828800"/>
          </a:xfrm>
          <a:prstGeom prst="rect">
            <a:avLst/>
          </a:prstGeom>
        </p:spPr>
      </p:pic>
      <p:pic>
        <p:nvPicPr>
          <p:cNvPr id="21" name="Picture 20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7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" y="4206240"/>
            <a:ext cx="1944130" cy="1828800"/>
          </a:xfrm>
          <a:prstGeom prst="rect">
            <a:avLst/>
          </a:prstGeom>
        </p:spPr>
      </p:pic>
      <p:pic>
        <p:nvPicPr>
          <p:cNvPr id="19" name="Picture 18" descr="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648200"/>
            <a:ext cx="1005840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hlinkClick r:id="" action="ppaction://hlinkshowjump?jump=nextslide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NEXT</a:t>
            </a:r>
          </a:p>
        </p:txBody>
      </p:sp>
      <p:pic>
        <p:nvPicPr>
          <p:cNvPr id="10" name="Picture 9" descr="appl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8028" y="762000"/>
            <a:ext cx="2466974" cy="1600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90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29718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_ AT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2971800"/>
            <a:ext cx="68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H </a:t>
            </a:r>
          </a:p>
        </p:txBody>
      </p:sp>
      <p:sp>
        <p:nvSpPr>
          <p:cNvPr id="34" name="Rectangle 33">
            <a:hlinkClick r:id="" action="ppaction://hlinkshowjump?jump=endshow"/>
          </p:cNvPr>
          <p:cNvSpPr/>
          <p:nvPr/>
        </p:nvSpPr>
        <p:spPr>
          <a:xfrm>
            <a:off x="3733800" y="6172200"/>
            <a:ext cx="1524000" cy="6096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ction Is JL" pitchFamily="2" charset="0"/>
                <a:ea typeface="+mn-ea"/>
                <a:cs typeface="Times New Roman" pitchFamily="18" charset="0"/>
              </a:rPr>
              <a:t>EXIT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004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0200" y="47244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4648200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H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33" grpId="0"/>
      <p:bldP spid="34" grpId="0" animBg="1"/>
      <p:bldP spid="20" grpId="0"/>
      <p:bldP spid="22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solidFill>
          <a:srgbClr val="FFFFCC"/>
        </a:solidFill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236</TotalTime>
  <Words>128</Words>
  <Application>Microsoft Office PowerPoint</Application>
  <PresentationFormat>On-screen Show (4:3)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Action Is JL</vt:lpstr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LETTER</dc:title>
  <dc:creator>Smita Haldankar</dc:creator>
  <cp:lastModifiedBy>Χρύσω Οικονομίδου</cp:lastModifiedBy>
  <cp:revision>17</cp:revision>
  <dcterms:created xsi:type="dcterms:W3CDTF">2013-02-12T23:41:08Z</dcterms:created>
  <dcterms:modified xsi:type="dcterms:W3CDTF">2020-05-05T18:19:11Z</dcterms:modified>
</cp:coreProperties>
</file>