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300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6CA9D-8E3E-4ABC-86E6-AAAAE6217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CB3F60-E530-42D3-829A-147C89F3A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E1FA5-F3AF-4D93-906F-E0059581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5C7400-4A81-4EEF-B9EF-EC8487C7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16A93F-842C-4B09-BAFB-3DC02F5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5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1E083-18A0-4D10-BDD1-F4FE4A16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108B9C-578C-47A2-B37D-FF12F32F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3CAE6B-A73E-42B7-BD5B-759B1C0F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75B8E2-A52C-4B53-A682-D311C516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AA3EB0-8E5E-45D1-A4DB-06F9D3CE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8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B75E2EF-254E-4171-A8D8-13890F951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F63283-D545-4F18-BC11-A3E396635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08DE5-2CFD-45C1-A4EB-468082E6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9A7E26-2263-4A18-90B1-C4B2A803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78285F-9DBD-4A83-93C6-EB96B341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0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C3EDF-CEBA-4B91-AC36-23487DEF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413AF-FC63-4CBB-A15E-E793FCB0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681595-2581-4209-82A3-E8553D25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9E11A7-5A5C-4535-A183-E0964234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1D5670-BD67-4529-8EFE-92422134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5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6E4A8-8482-474D-9C27-4A0FC79F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754BE3-BB34-43F3-8A57-ABB4852A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056469-1931-4A39-A6B5-E082E151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A4C7C5-D0EC-4221-8C17-358B3E97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18CB1C-389F-4F67-A35B-E35ABB10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5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591A8-7B64-495B-83E1-8D91FBC7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44DCD6-1BFA-43F8-A854-6B5951D8D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DE7A87-CDFB-42F4-A210-5D935A1A5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BA12CC-B715-4980-BC87-E0B4ED02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017B6C-131B-4C40-92FC-D4C09910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86C191-9DB8-4632-B1C5-A1004E58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2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86CB6-CDB6-4ADF-8E07-B3B2B2A9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824640-6DB3-4D8A-A03B-275B6CEB5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F999B-34B2-440F-A4AC-83C11B5E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61401B-9B65-4EAA-AE20-4F8217705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39119E-BFB9-4FB2-B505-65D4F3D2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7275127-41AF-466E-81B2-4DECFACC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E3FD6-C63D-40F9-9391-E605BDC3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9F24832-F648-4185-B056-C8C2C8FA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2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0A3CD-7A97-41A2-9995-FF01CBB2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1D7ABB-697A-4DE4-B118-C97C021B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A0483E-9A70-4333-AAF4-0004936B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CC99CF-3AA5-4214-AC97-4D838CFA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D30BBD-E241-420B-8981-B7040D40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0A3E0B-B201-4068-8F3F-50FC8079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96F95E-A2C7-4FB3-9552-51479557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0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A09CA-55BE-4FCE-B047-4B757193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B7F57D-15F7-4D8B-84B8-5296D773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94C66-4415-40F0-B008-AD78C8D72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9FF2C3-4596-408E-B2DD-854679EC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AD6FD1-D2FC-4200-99E7-DF3C5794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B6AD6-A1D4-4B54-A504-8DE78843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34B81-5DED-48CC-A07D-8F4B6376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8A8852-E374-412C-8D6B-DF128D01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BEA93B-E098-40A9-9C52-92709543F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1B05DB-6191-4503-8984-5AC1AD48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2E2B67-898E-41DC-82D2-93C86B19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1119C7-CD8F-40D2-B47D-08FEC757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0E3C49-8A2A-4DDA-8C39-8D7BB7D1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BB5099-BE38-4273-A3E9-1D6DA20DD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F0A80-548E-4ACB-83BE-4DA69ABFC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B17B-3D6F-40BA-9F1D-D8992B78817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9A0ADC-2803-4E54-A715-114CE0C3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FAD3C-9F2A-40CF-BCC6-9895CA9F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486F-86E1-4D4B-AA9A-8AB0CED0E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1lm8h-VjV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1343D-5B68-4751-AB0E-D66A2E62C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l-GR" sz="4800">
                <a:solidFill>
                  <a:srgbClr val="FFFFFF"/>
                </a:solidFill>
              </a:rPr>
              <a:t>Θρησκευτικά Τάξη Β΄</a:t>
            </a:r>
            <a:br>
              <a:rPr lang="el-GR" sz="4800">
                <a:solidFill>
                  <a:srgbClr val="FFFFFF"/>
                </a:solidFill>
              </a:rPr>
            </a:br>
            <a:r>
              <a:rPr lang="el-GR" sz="4800">
                <a:solidFill>
                  <a:srgbClr val="FFFFFF"/>
                </a:solidFill>
              </a:rPr>
              <a:t>Θεματ</a:t>
            </a:r>
            <a:r>
              <a:rPr lang="el-GR" sz="4800" b="1">
                <a:solidFill>
                  <a:srgbClr val="FFFFFF"/>
                </a:solidFill>
              </a:rPr>
              <a:t>ι</a:t>
            </a:r>
            <a:r>
              <a:rPr lang="el-GR" sz="4800">
                <a:solidFill>
                  <a:srgbClr val="FFFFFF"/>
                </a:solidFill>
              </a:rPr>
              <a:t>κή Ενότητα</a:t>
            </a:r>
            <a:r>
              <a:rPr lang="en-GB" sz="480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E8000E-BEBE-4513-AF31-0F3BD2858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el-GR" sz="2000">
              <a:solidFill>
                <a:srgbClr val="FFFFFF"/>
              </a:solidFill>
            </a:endParaRPr>
          </a:p>
          <a:p>
            <a:r>
              <a:rPr lang="el-GR" sz="2000">
                <a:solidFill>
                  <a:srgbClr val="FFFFFF"/>
                </a:solidFill>
              </a:rPr>
              <a:t>Φίλος και Φίλη με όλους και όλες</a:t>
            </a:r>
            <a:endParaRPr lang="en-GB" sz="2000">
              <a:solidFill>
                <a:srgbClr val="FFFFFF"/>
              </a:solidFill>
            </a:endParaRPr>
          </a:p>
          <a:p>
            <a:endParaRPr lang="en-GB" sz="2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5C22E1-9FFF-46E1-9247-19ADB38D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639523"/>
            <a:ext cx="6553545" cy="55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A5171F0-2223-4928-BE6E-659FF49FD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Ιωάνν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δεν ακούει γι΄αυτό και δεν μπορεί</a:t>
            </a:r>
            <a:r>
              <a:rPr lang="el-G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να μιλήσει όπως εμάς.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Μιλά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χρησιμο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ποιώντας τα χέρια της με τη νοηματική γλώσσα.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71FB74-5393-4420-95F5-098B278B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37826"/>
            <a:ext cx="6553545" cy="53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B461D-FE2A-43E6-90DD-C13EE2FB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8817" y="1030396"/>
            <a:ext cx="3200400" cy="4461163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1672EDC6-718D-4962-AD3E-E903709B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dirty="0"/>
              <a:t>Ο Χριστός θεωρούσε την αγάπη το πιο σημαντικό </a:t>
            </a:r>
            <a:r>
              <a:rPr lang="el-GR" dirty="0" err="1"/>
              <a:t>απ΄όλα</a:t>
            </a:r>
            <a:r>
              <a:rPr lang="el-GR" dirty="0"/>
              <a:t> τα πράγματα στον κόσμο. </a:t>
            </a:r>
          </a:p>
          <a:p>
            <a:r>
              <a:rPr lang="el-GR" dirty="0"/>
              <a:t>Είπε να αγαπούμε τον άλλο όπως αγαπούμε τον εαυτό μας.</a:t>
            </a:r>
          </a:p>
          <a:p>
            <a:r>
              <a:rPr lang="el-GR" dirty="0"/>
              <a:t>Από την αγάπη του για μας ήρθε στον κόσμο, σταυρώθηκε και αναστήθηκε.</a:t>
            </a:r>
            <a:endParaRPr lang="en-GB" dirty="0"/>
          </a:p>
          <a:p>
            <a:pPr marL="0" indent="0" algn="ctr">
              <a:buNone/>
            </a:pPr>
            <a:r>
              <a:rPr lang="el-GR" dirty="0"/>
              <a:t> Το λιγότερο που μπορούμε να κάνουμε</a:t>
            </a:r>
          </a:p>
          <a:p>
            <a:pPr marL="0" indent="0" algn="ctr">
              <a:buNone/>
            </a:pPr>
            <a:r>
              <a:rPr lang="el-GR" dirty="0"/>
              <a:t> είναι να αγαπούμε</a:t>
            </a:r>
          </a:p>
          <a:p>
            <a:pPr marL="0" indent="0" algn="ctr">
              <a:buNone/>
            </a:pPr>
            <a:r>
              <a:rPr lang="el-GR" dirty="0"/>
              <a:t> κι εμείς ο ένας τον άλλο </a:t>
            </a:r>
          </a:p>
          <a:p>
            <a:pPr marL="0" indent="0" algn="ctr">
              <a:buNone/>
            </a:pPr>
            <a:r>
              <a:rPr lang="el-GR" dirty="0"/>
              <a:t>και να θέλουμε για φιλαράκια μας</a:t>
            </a:r>
          </a:p>
          <a:p>
            <a:pPr marL="0" indent="0" algn="ctr">
              <a:buNone/>
            </a:pPr>
            <a:r>
              <a:rPr lang="el-GR" dirty="0"/>
              <a:t> όλα τα παιδιά χωρίς διακρίσεις!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Γνωρίζοντας – Μαθαίνοντας –Ευαισθητοποιώντας - Κέντρο Αγωγής ...">
            <a:extLst>
              <a:ext uri="{FF2B5EF4-FFF2-40B4-BE49-F238E27FC236}">
                <a16:creationId xmlns="" xmlns:a16="http://schemas.microsoft.com/office/drawing/2014/main" id="{8F2FBC18-1A82-4AE9-9E2A-89712EA0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01" y="1643712"/>
            <a:ext cx="4312572" cy="30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FC223-14B1-4051-AEC6-C14A278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1118"/>
          </a:xfrm>
        </p:spPr>
        <p:txBody>
          <a:bodyPr/>
          <a:lstStyle/>
          <a:p>
            <a:r>
              <a:rPr lang="el-GR" dirty="0"/>
              <a:t>Ας τραγουδήσουμε όλοι μαζί το τραγούδι</a:t>
            </a:r>
            <a:r>
              <a:rPr lang="en-GB" dirty="0"/>
              <a:t>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«Όπου υπάρχει αγάπη»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8D2157F-11D8-47AE-94D7-0FDD7A95D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https://youtu.be/F1lm8h-VjVY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7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04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AA81D-823C-48FA-94DF-F6C7866B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ίδιος ο Χριστός έδινε αξία στη φιλία…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C50AB14-AA89-4C30-AAA9-A0F076958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4" r="1" b="1"/>
          <a:stretch/>
        </p:blipFill>
        <p:spPr>
          <a:xfrm>
            <a:off x="4038600" y="1317849"/>
            <a:ext cx="7188199" cy="42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2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25FC11-C300-4B93-8DD9-081D6BD3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70" y="643467"/>
            <a:ext cx="80448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76BC8B-BE67-485B-9BA7-DB354D5A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26D5A-F9BD-448E-97C7-895D3CA5E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l-GR" sz="4700">
                <a:solidFill>
                  <a:srgbClr val="FFFFFF"/>
                </a:solidFill>
              </a:rPr>
              <a:t>Είμαστε κοντά στους φίλους μας όταν μας έχουν ανάγκη…</a:t>
            </a:r>
            <a:endParaRPr lang="en-GB" sz="47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75E4B0-1091-44FF-88BC-E431CBF0F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14621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  <a:latin typeface="+mj-lt"/>
              </a:rPr>
              <a:t>Έτσι έκαναν και τα φιλαράκια </a:t>
            </a:r>
          </a:p>
          <a:p>
            <a:r>
              <a:rPr lang="el-GR" sz="2800" dirty="0">
                <a:solidFill>
                  <a:srgbClr val="FFFFFF"/>
                </a:solidFill>
                <a:latin typeface="+mj-lt"/>
              </a:rPr>
              <a:t>του παράλυτου!</a:t>
            </a:r>
            <a:endParaRPr lang="en-GB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47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F5ADF-600A-4DF0-88AA-D36A79F3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  <a:latin typeface="+mj-lt"/>
              </a:rPr>
              <a:t>Για απολαύστε τώρα ένα παραμύθι.</a:t>
            </a:r>
            <a:br>
              <a:rPr lang="el-GR" sz="3100" dirty="0">
                <a:solidFill>
                  <a:srgbClr val="FFFFFF"/>
                </a:solidFill>
                <a:latin typeface="+mj-lt"/>
              </a:rPr>
            </a:br>
            <a:r>
              <a:rPr lang="el-GR" sz="3100" dirty="0">
                <a:solidFill>
                  <a:srgbClr val="FFFFFF"/>
                </a:solidFill>
                <a:latin typeface="+mj-lt"/>
              </a:rPr>
              <a:t>Ο τίτλος του είναι «Το κάτι άλλο»</a:t>
            </a:r>
            <a:r>
              <a:rPr lang="en-GB" sz="3100" dirty="0">
                <a:solidFill>
                  <a:srgbClr val="FFFFFF"/>
                </a:solidFill>
                <a:latin typeface="+mj-lt"/>
              </a:rPr>
              <a:t/>
            </a:r>
            <a:br>
              <a:rPr lang="en-GB" sz="3100" dirty="0">
                <a:solidFill>
                  <a:srgbClr val="FFFFFF"/>
                </a:solidFill>
                <a:latin typeface="+mj-lt"/>
              </a:rPr>
            </a:br>
            <a:endParaRPr lang="en-GB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2A3321-8497-4731-A0C7-EA45C023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+mj-lt"/>
              </a:rPr>
              <a:t>Όσα παιδάκια θέλουν μπορούν να το ακούσουν και στα Αγγλικά μετά το τέλος του παραμυθιού στα Ελληνικά.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1C9CC24-B375-4226-BF2B-61FADBBA6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70A28E-4FD8-4474-A206-E15B5EBB3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647E21-5366-4638-AC97-D8CD4111E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AFBD2-3CF3-4C66-B510-AA71D479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l-GR" sz="4400" dirty="0" smtClean="0">
                <a:solidFill>
                  <a:srgbClr val="FFFFFF"/>
                </a:solidFill>
              </a:rPr>
              <a:t>Άκουσε αυτή την ιστορία </a:t>
            </a:r>
            <a:r>
              <a:rPr lang="el-GR" sz="5200" dirty="0" smtClean="0">
                <a:solidFill>
                  <a:srgbClr val="FFFFFF"/>
                </a:solidFill>
              </a:rPr>
              <a:t>...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463870-8DCA-47E8-9CEE-A0B80DF0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https://www.youtube.com/watch?v=86SfCcVPbP4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C:\Users\user\Pictures\Scans\Scan_20151116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9940" r="1923" b="5723"/>
          <a:stretch/>
        </p:blipFill>
        <p:spPr bwMode="auto">
          <a:xfrm>
            <a:off x="7945220" y="760698"/>
            <a:ext cx="4246779" cy="557106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0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46F1F2C8-798B-4CCE-A851-94AFAF350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911EF-F4D5-4427-ADE1-680B9F5D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477998"/>
            <a:ext cx="5425781" cy="5545431"/>
          </a:xfrm>
        </p:spPr>
        <p:txBody>
          <a:bodyPr>
            <a:noAutofit/>
          </a:bodyPr>
          <a:lstStyle/>
          <a:p>
            <a:pPr algn="l"/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l-GR" sz="4000" dirty="0"/>
              <a:t>Όλοι είμαστε διαφορετικοί</a:t>
            </a:r>
            <a:br>
              <a:rPr lang="el-GR" sz="4000" dirty="0"/>
            </a:br>
            <a:r>
              <a:rPr lang="el-GR" sz="4000" dirty="0"/>
              <a:t> αλλά όλοι είμαστε υπέροχοι, ξεχωριστοί, μοναδικοί, </a:t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Όλοι είμαστε…</a:t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…Το κάτι άλλο!</a:t>
            </a:r>
            <a:endParaRPr lang="en-GB" sz="400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0">
            <a:extLst>
              <a:ext uri="{FF2B5EF4-FFF2-40B4-BE49-F238E27FC236}">
                <a16:creationId xmlns=""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Block Arc 12">
            <a:extLst>
              <a:ext uri="{FF2B5EF4-FFF2-40B4-BE49-F238E27FC236}">
                <a16:creationId xmlns=""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228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2A2213-8863-410C-A774-634F0E67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67" y="643467"/>
            <a:ext cx="65158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167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Θρησκευτικά Τάξη Β΄ Θεματική Ενότητα:</vt:lpstr>
      <vt:lpstr>Ο ίδιος ο Χριστός έδινε αξία στη φιλία…</vt:lpstr>
      <vt:lpstr>PowerPoint Presentation</vt:lpstr>
      <vt:lpstr>PowerPoint Presentation</vt:lpstr>
      <vt:lpstr>Είμαστε κοντά στους φίλους μας όταν μας έχουν ανάγκη…</vt:lpstr>
      <vt:lpstr>Για απολαύστε τώρα ένα παραμύθι. Ο τίτλος του είναι «Το κάτι άλλο» </vt:lpstr>
      <vt:lpstr>Άκουσε αυτή την ιστορία ...</vt:lpstr>
      <vt:lpstr>  Όλοι είμαστε διαφορετικοί  αλλά όλοι είμαστε υπέροχοι, ξεχωριστοί, μοναδικοί,   Όλοι είμαστε…  …Το κάτι άλλο!</vt:lpstr>
      <vt:lpstr>PowerPoint Presentation</vt:lpstr>
      <vt:lpstr>Η Ιωάννα δεν ακούει γι΄αυτό και δεν μπορεί να μιλήσει όπως εμάς.  Μιλά χρησιμοποιώντας τα χέρια της με τη νοηματική γλώσσα.</vt:lpstr>
      <vt:lpstr>PowerPoint Presentation</vt:lpstr>
      <vt:lpstr>Ας τραγουδήσουμε όλοι μαζί το τραγούδι: «Όπου υπάρχει αγάπη»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Θρησκευτικά Τάξη Β΄ Θεματική Ενότητα:</dc:title>
  <dc:creator>stalo lazarou</dc:creator>
  <cp:lastModifiedBy>AGOMOLOKA</cp:lastModifiedBy>
  <cp:revision>4</cp:revision>
  <dcterms:created xsi:type="dcterms:W3CDTF">2020-04-30T11:38:22Z</dcterms:created>
  <dcterms:modified xsi:type="dcterms:W3CDTF">2020-05-03T15:00:07Z</dcterms:modified>
</cp:coreProperties>
</file>