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athplayground.com/ASB_AlienAdditi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athplayground.com/ASB_MinusMissio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athplayground.com/math_monster_addi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athplayground.com/dino_park_divisi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mathgamesonline.com/numbers/mathdata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3" y="5760255"/>
            <a:ext cx="8045373" cy="742279"/>
          </a:xfrm>
        </p:spPr>
        <p:txBody>
          <a:bodyPr>
            <a:noAutofit/>
          </a:bodyPr>
          <a:lstStyle/>
          <a:p>
            <a:r>
              <a:rPr lang="el-GR" sz="3200" dirty="0" err="1"/>
              <a:t>Μαθηματικα</a:t>
            </a:r>
            <a:r>
              <a:rPr lang="el-GR" sz="3200" dirty="0"/>
              <a:t> </a:t>
            </a:r>
            <a:r>
              <a:rPr lang="el-GR" sz="3200" dirty="0" err="1"/>
              <a:t>παιχνιδια</a:t>
            </a:r>
            <a:r>
              <a:rPr lang="el-GR" sz="3200" dirty="0"/>
              <a:t> στον </a:t>
            </a:r>
            <a:r>
              <a:rPr lang="el-GR" sz="3200" dirty="0" err="1"/>
              <a:t>υπολογιστη</a:t>
            </a:r>
            <a:endParaRPr lang="el-G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18" y="991673"/>
            <a:ext cx="5349025" cy="42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0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59099"/>
            <a:ext cx="10178322" cy="472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Αγαπητοί γονείς, </a:t>
            </a:r>
          </a:p>
          <a:p>
            <a:pPr marL="0" indent="0">
              <a:buNone/>
            </a:pPr>
            <a:r>
              <a:rPr lang="el-GR" sz="2400" b="1" dirty="0"/>
              <a:t>Για να σας οδηγήσει ο σύνδεσμος στη σελίδα του παιχνιδιού, θα πρέπει η σελίδα αυτή να είναι σε </a:t>
            </a:r>
            <a:r>
              <a:rPr lang="en-US" sz="2400" b="1" dirty="0"/>
              <a:t>slide show</a:t>
            </a:r>
            <a:r>
              <a:rPr lang="el-GR" sz="2400" b="1" dirty="0"/>
              <a:t> δηλαδή πατήστε την εικόνα με το «ποτηράκι» που βρίσκεται κάτω, δεξιά στην μπάρα εργαλείων της οθόνης σας.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2271346" y="4125266"/>
            <a:ext cx="7623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Εύχομαι να απολαύσετε </a:t>
            </a:r>
          </a:p>
          <a:p>
            <a:pPr algn="ctr"/>
            <a:r>
              <a:rPr lang="el-G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και αυτά τα παιχνίδια!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70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67815"/>
            <a:ext cx="10178322" cy="2131453"/>
          </a:xfrm>
        </p:spPr>
        <p:txBody>
          <a:bodyPr/>
          <a:lstStyle/>
          <a:p>
            <a:r>
              <a:rPr lang="el-GR" b="1" dirty="0"/>
              <a:t>ΟΔΗΓΙΕΣ:</a:t>
            </a:r>
          </a:p>
          <a:p>
            <a:r>
              <a:rPr lang="el-GR" b="1" dirty="0"/>
              <a:t>Επιλέξτε το εύρος αριθμών:  </a:t>
            </a:r>
            <a:r>
              <a:rPr lang="en-US" b="1" dirty="0"/>
              <a:t>From</a:t>
            </a:r>
            <a:r>
              <a:rPr lang="el-GR" b="1" dirty="0"/>
              <a:t>  1      </a:t>
            </a:r>
            <a:r>
              <a:rPr lang="en-US" b="1" dirty="0"/>
              <a:t>To</a:t>
            </a:r>
            <a:r>
              <a:rPr lang="el-GR" b="1" dirty="0"/>
              <a:t> 20</a:t>
            </a:r>
          </a:p>
          <a:p>
            <a:r>
              <a:rPr lang="el-GR" b="1" dirty="0"/>
              <a:t>Ταχύτητα: 	</a:t>
            </a:r>
            <a:r>
              <a:rPr lang="en-US" b="1" dirty="0"/>
              <a:t>Slow</a:t>
            </a:r>
            <a:endParaRPr lang="el-GR" b="1" dirty="0"/>
          </a:p>
          <a:p>
            <a:r>
              <a:rPr lang="el-GR" sz="2800" b="1" u="sng" dirty="0">
                <a:hlinkClick r:id="rId2"/>
              </a:rPr>
              <a:t>https://www.mathplayground.com/ASB_AlienAddition.html</a:t>
            </a:r>
            <a:endParaRPr lang="el-GR" sz="2800" b="1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993734" y="520349"/>
            <a:ext cx="10694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Προσθέσεις με άθροισμα μέχρι το 20</a:t>
            </a:r>
            <a:endParaRPr lang="en-U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e3ogiioi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420" y="3567447"/>
            <a:ext cx="4354338" cy="22475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556124" y="6194738"/>
            <a:ext cx="112046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4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557" y="173866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Το λέιζερ έχει ένα διαφορετικό άθροισμα κάθε φορά. Πατήστε στο διαστημόπλοιο που αντιστοιχεί στη σωστή πρόσθεση για να το εξαφανίσεις! </a:t>
            </a:r>
            <a:br>
              <a:rPr lang="el-GR" sz="2400" b="1" dirty="0"/>
            </a:br>
            <a:endParaRPr lang="el-GR" sz="2400" b="1" dirty="0"/>
          </a:p>
        </p:txBody>
      </p:sp>
      <p:pic>
        <p:nvPicPr>
          <p:cNvPr id="4" name="Picture 3" descr="1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890" y="1790162"/>
            <a:ext cx="6659656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799" y="1577664"/>
            <a:ext cx="10178322" cy="179660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sz="2800" b="1" u="sng" dirty="0">
                <a:hlinkClick r:id="rId2"/>
              </a:rPr>
              <a:t>https</a:t>
            </a:r>
            <a:r>
              <a:rPr lang="el-GR" sz="2800" b="1" u="sng" dirty="0">
                <a:hlinkClick r:id="rId2"/>
              </a:rPr>
              <a:t>://</a:t>
            </a:r>
            <a:r>
              <a:rPr lang="en-US" sz="2800" b="1" u="sng" dirty="0">
                <a:hlinkClick r:id="rId2"/>
              </a:rPr>
              <a:t>www</a:t>
            </a:r>
            <a:r>
              <a:rPr lang="el-GR" sz="2800" b="1" u="sng" dirty="0">
                <a:hlinkClick r:id="rId2"/>
              </a:rPr>
              <a:t>.</a:t>
            </a:r>
            <a:r>
              <a:rPr lang="en-US" sz="2800" b="1" u="sng" dirty="0" err="1">
                <a:hlinkClick r:id="rId2"/>
              </a:rPr>
              <a:t>mathplayground</a:t>
            </a:r>
            <a:r>
              <a:rPr lang="el-GR" sz="2800" b="1" u="sng" dirty="0">
                <a:hlinkClick r:id="rId2"/>
              </a:rPr>
              <a:t>.</a:t>
            </a:r>
            <a:r>
              <a:rPr lang="en-US" sz="2800" b="1" u="sng" dirty="0">
                <a:hlinkClick r:id="rId2"/>
              </a:rPr>
              <a:t>com</a:t>
            </a:r>
            <a:r>
              <a:rPr lang="el-GR" sz="2800" b="1" u="sng" dirty="0">
                <a:hlinkClick r:id="rId2"/>
              </a:rPr>
              <a:t>/</a:t>
            </a:r>
            <a:r>
              <a:rPr lang="en-US" sz="2800" b="1" u="sng" dirty="0">
                <a:hlinkClick r:id="rId2"/>
              </a:rPr>
              <a:t>ASB</a:t>
            </a:r>
            <a:r>
              <a:rPr lang="el-GR" sz="2800" b="1" u="sng" dirty="0">
                <a:hlinkClick r:id="rId2"/>
              </a:rPr>
              <a:t>_</a:t>
            </a:r>
            <a:r>
              <a:rPr lang="en-US" sz="2800" b="1" u="sng" dirty="0" err="1">
                <a:hlinkClick r:id="rId2"/>
              </a:rPr>
              <a:t>MinusMission</a:t>
            </a:r>
            <a:r>
              <a:rPr lang="el-GR" sz="2800" b="1" u="sng" dirty="0">
                <a:hlinkClick r:id="rId2"/>
              </a:rPr>
              <a:t>.</a:t>
            </a:r>
            <a:r>
              <a:rPr lang="en-US" sz="2800" b="1" u="sng" dirty="0">
                <a:hlinkClick r:id="rId2"/>
              </a:rPr>
              <a:t>html</a:t>
            </a:r>
            <a:endParaRPr lang="el-GR" sz="2800" b="1" dirty="0"/>
          </a:p>
          <a:p>
            <a:pPr marL="0" indent="0">
              <a:buNone/>
            </a:pPr>
            <a:r>
              <a:rPr lang="el-GR" b="1" dirty="0"/>
              <a:t>Παρόμοιο με το παιχνίδι για τις προσθέσεις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261757" y="758711"/>
            <a:ext cx="3263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Αφαιρέσεις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3" y="3485333"/>
            <a:ext cx="4721521" cy="28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470" y="307978"/>
            <a:ext cx="10766737" cy="314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400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Προσθέσεις με συγκεκριμένο προσθετέο</a:t>
            </a:r>
            <a:endParaRPr lang="el-GR" sz="4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800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https://www.mathplayground.com/math_monster_addition.html</a:t>
            </a:r>
            <a:endParaRPr lang="el-G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ΟΔΗΓΙΕΣ: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Επέλεξε ένα αριθμό που θέλεις να υπάρχει πάντα στις προσθέσεις.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και το παιχνίδι αρχίζει!</a:t>
            </a:r>
            <a:endParaRPr lang="el-G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22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6692" y="3448901"/>
            <a:ext cx="4753583" cy="32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0258" y="259923"/>
            <a:ext cx="10655121" cy="184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Διαιρέσεις</a:t>
            </a:r>
            <a:endParaRPr lang="el-GR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https://www.mathplayground.com/dino_park_division.html</a:t>
            </a:r>
            <a:endParaRPr lang="el-G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Επιλέξτε το 1 αυγό και το παιχνίδι αρχίζει!</a:t>
            </a:r>
            <a:endParaRPr lang="el-G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food, table, display, sign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62" y="2656942"/>
            <a:ext cx="4922520" cy="37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2172627"/>
            <a:ext cx="5422005" cy="4615482"/>
          </a:xfrm>
        </p:spPr>
      </p:pic>
      <p:sp>
        <p:nvSpPr>
          <p:cNvPr id="4" name="Rectangle 3"/>
          <p:cNvSpPr/>
          <p:nvPr/>
        </p:nvSpPr>
        <p:spPr>
          <a:xfrm>
            <a:off x="1251678" y="427128"/>
            <a:ext cx="10178322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Γραφικές παραστάσεις</a:t>
            </a:r>
            <a:endParaRPr lang="el-GR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http://www.kidsmathgamesonline.com/numbers/mathdata.html</a:t>
            </a:r>
            <a:endParaRPr lang="el-G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890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32</TotalTime>
  <Words>226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Impact</vt:lpstr>
      <vt:lpstr>Badge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Παρασκευή Κάγκα</cp:lastModifiedBy>
  <cp:revision>5</cp:revision>
  <dcterms:created xsi:type="dcterms:W3CDTF">2020-03-28T09:36:33Z</dcterms:created>
  <dcterms:modified xsi:type="dcterms:W3CDTF">2020-03-30T10:32:35Z</dcterms:modified>
</cp:coreProperties>
</file>