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sldIdLst>
    <p:sldId id="256" r:id="rId2"/>
    <p:sldId id="257" r:id="rId3"/>
    <p:sldId id="258" r:id="rId4"/>
    <p:sldId id="265" r:id="rId5"/>
    <p:sldId id="260" r:id="rId6"/>
    <p:sldId id="259" r:id="rId7"/>
    <p:sldId id="261" r:id="rId8"/>
    <p:sldId id="266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6754F0-D1DF-4230-A846-DC7D1301B103}" v="3" dt="2020-05-06T06:55:49.4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 " userId="8f746e05578124b1" providerId="LiveId" clId="{AC6754F0-D1DF-4230-A846-DC7D1301B103}"/>
    <pc:docChg chg="undo custSel mod addSld modSld">
      <pc:chgData name=" " userId="8f746e05578124b1" providerId="LiveId" clId="{AC6754F0-D1DF-4230-A846-DC7D1301B103}" dt="2020-05-06T06:56:39.596" v="199" actId="1076"/>
      <pc:docMkLst>
        <pc:docMk/>
      </pc:docMkLst>
      <pc:sldChg chg="addSp delSp modSp mod">
        <pc:chgData name=" " userId="8f746e05578124b1" providerId="LiveId" clId="{AC6754F0-D1DF-4230-A846-DC7D1301B103}" dt="2020-05-06T06:56:39.596" v="199" actId="1076"/>
        <pc:sldMkLst>
          <pc:docMk/>
          <pc:sldMk cId="3363587654" sldId="258"/>
        </pc:sldMkLst>
        <pc:spChg chg="add mod">
          <ac:chgData name=" " userId="8f746e05578124b1" providerId="LiveId" clId="{AC6754F0-D1DF-4230-A846-DC7D1301B103}" dt="2020-05-06T06:56:39.596" v="199" actId="1076"/>
          <ac:spMkLst>
            <pc:docMk/>
            <pc:sldMk cId="3363587654" sldId="258"/>
            <ac:spMk id="3" creationId="{2365F32B-C20C-4D56-89A1-0DCAC9C7FCEB}"/>
          </ac:spMkLst>
        </pc:spChg>
        <pc:graphicFrameChg chg="add del modGraphic">
          <ac:chgData name=" " userId="8f746e05578124b1" providerId="LiveId" clId="{AC6754F0-D1DF-4230-A846-DC7D1301B103}" dt="2020-05-06T06:56:30.517" v="198" actId="478"/>
          <ac:graphicFrameMkLst>
            <pc:docMk/>
            <pc:sldMk cId="3363587654" sldId="258"/>
            <ac:graphicFrameMk id="6" creationId="{6280D1DB-1A52-489D-8538-4BE57FA5D621}"/>
          </ac:graphicFrameMkLst>
        </pc:graphicFrameChg>
      </pc:sldChg>
      <pc:sldChg chg="addSp delSp modSp new mod setBg">
        <pc:chgData name=" " userId="8f746e05578124b1" providerId="LiveId" clId="{AC6754F0-D1DF-4230-A846-DC7D1301B103}" dt="2020-05-06T06:46:27.496" v="194" actId="20577"/>
        <pc:sldMkLst>
          <pc:docMk/>
          <pc:sldMk cId="3766799524" sldId="266"/>
        </pc:sldMkLst>
        <pc:spChg chg="mod">
          <ac:chgData name=" " userId="8f746e05578124b1" providerId="LiveId" clId="{AC6754F0-D1DF-4230-A846-DC7D1301B103}" dt="2020-05-06T06:46:27.496" v="194" actId="20577"/>
          <ac:spMkLst>
            <pc:docMk/>
            <pc:sldMk cId="3766799524" sldId="266"/>
            <ac:spMk id="2" creationId="{685331F6-0DE0-493B-9FC7-C3FDB542616D}"/>
          </ac:spMkLst>
        </pc:spChg>
        <pc:spChg chg="mod">
          <ac:chgData name=" " userId="8f746e05578124b1" providerId="LiveId" clId="{AC6754F0-D1DF-4230-A846-DC7D1301B103}" dt="2020-05-06T06:45:54.402" v="178" actId="26606"/>
          <ac:spMkLst>
            <pc:docMk/>
            <pc:sldMk cId="3766799524" sldId="266"/>
            <ac:spMk id="3" creationId="{A66CE8BD-32A1-41FA-9971-D93B44D77B79}"/>
          </ac:spMkLst>
        </pc:spChg>
        <pc:spChg chg="add del">
          <ac:chgData name=" " userId="8f746e05578124b1" providerId="LiveId" clId="{AC6754F0-D1DF-4230-A846-DC7D1301B103}" dt="2020-05-06T06:45:45.860" v="169" actId="26606"/>
          <ac:spMkLst>
            <pc:docMk/>
            <pc:sldMk cId="3766799524" sldId="266"/>
            <ac:spMk id="8" creationId="{A7895A40-19A4-42D6-9D30-DBC1E8002635}"/>
          </ac:spMkLst>
        </pc:spChg>
        <pc:spChg chg="add del">
          <ac:chgData name=" " userId="8f746e05578124b1" providerId="LiveId" clId="{AC6754F0-D1DF-4230-A846-DC7D1301B103}" dt="2020-05-06T06:45:45.860" v="169" actId="26606"/>
          <ac:spMkLst>
            <pc:docMk/>
            <pc:sldMk cId="3766799524" sldId="266"/>
            <ac:spMk id="10" creationId="{02F429C4-ABC9-46FC-818A-B5429CDE4A96}"/>
          </ac:spMkLst>
        </pc:spChg>
        <pc:spChg chg="add del">
          <ac:chgData name=" " userId="8f746e05578124b1" providerId="LiveId" clId="{AC6754F0-D1DF-4230-A846-DC7D1301B103}" dt="2020-05-06T06:45:45.860" v="169" actId="26606"/>
          <ac:spMkLst>
            <pc:docMk/>
            <pc:sldMk cId="3766799524" sldId="266"/>
            <ac:spMk id="12" creationId="{2CEF98E4-3709-4952-8F42-2305CCE34FA3}"/>
          </ac:spMkLst>
        </pc:spChg>
        <pc:spChg chg="add del">
          <ac:chgData name=" " userId="8f746e05578124b1" providerId="LiveId" clId="{AC6754F0-D1DF-4230-A846-DC7D1301B103}" dt="2020-05-06T06:45:45.860" v="169" actId="26606"/>
          <ac:spMkLst>
            <pc:docMk/>
            <pc:sldMk cId="3766799524" sldId="266"/>
            <ac:spMk id="14" creationId="{F10BCCF5-D685-47FF-B675-647EAEB72C8E}"/>
          </ac:spMkLst>
        </pc:spChg>
        <pc:spChg chg="add del">
          <ac:chgData name=" " userId="8f746e05578124b1" providerId="LiveId" clId="{AC6754F0-D1DF-4230-A846-DC7D1301B103}" dt="2020-05-06T06:45:45.860" v="169" actId="26606"/>
          <ac:spMkLst>
            <pc:docMk/>
            <pc:sldMk cId="3766799524" sldId="266"/>
            <ac:spMk id="16" creationId="{B0EE8A42-107A-4D4C-8D56-BBAE95C7FC0D}"/>
          </ac:spMkLst>
        </pc:spChg>
        <pc:spChg chg="add del">
          <ac:chgData name=" " userId="8f746e05578124b1" providerId="LiveId" clId="{AC6754F0-D1DF-4230-A846-DC7D1301B103}" dt="2020-05-06T06:45:48.268" v="171" actId="26606"/>
          <ac:spMkLst>
            <pc:docMk/>
            <pc:sldMk cId="3766799524" sldId="266"/>
            <ac:spMk id="21" creationId="{5112AC23-F046-4DC5-9B92-07CA6CC7C580}"/>
          </ac:spMkLst>
        </pc:spChg>
        <pc:spChg chg="add del">
          <ac:chgData name=" " userId="8f746e05578124b1" providerId="LiveId" clId="{AC6754F0-D1DF-4230-A846-DC7D1301B103}" dt="2020-05-06T06:45:48.268" v="171" actId="26606"/>
          <ac:spMkLst>
            <pc:docMk/>
            <pc:sldMk cId="3766799524" sldId="266"/>
            <ac:spMk id="22" creationId="{EB2D1A1F-B200-4444-AE01-EFC97AF7B51F}"/>
          </ac:spMkLst>
        </pc:spChg>
        <pc:spChg chg="add del">
          <ac:chgData name=" " userId="8f746e05578124b1" providerId="LiveId" clId="{AC6754F0-D1DF-4230-A846-DC7D1301B103}" dt="2020-05-06T06:45:48.268" v="171" actId="26606"/>
          <ac:spMkLst>
            <pc:docMk/>
            <pc:sldMk cId="3766799524" sldId="266"/>
            <ac:spMk id="23" creationId="{175AAFE7-143D-45AC-B616-09521E0F5597}"/>
          </ac:spMkLst>
        </pc:spChg>
        <pc:spChg chg="add del">
          <ac:chgData name=" " userId="8f746e05578124b1" providerId="LiveId" clId="{AC6754F0-D1DF-4230-A846-DC7D1301B103}" dt="2020-05-06T06:45:48.268" v="171" actId="26606"/>
          <ac:spMkLst>
            <pc:docMk/>
            <pc:sldMk cId="3766799524" sldId="266"/>
            <ac:spMk id="29" creationId="{0BA5DB72-E109-4D37-B6DD-C328D539705B}"/>
          </ac:spMkLst>
        </pc:spChg>
        <pc:spChg chg="add del">
          <ac:chgData name=" " userId="8f746e05578124b1" providerId="LiveId" clId="{AC6754F0-D1DF-4230-A846-DC7D1301B103}" dt="2020-05-06T06:45:48.268" v="171" actId="26606"/>
          <ac:spMkLst>
            <pc:docMk/>
            <pc:sldMk cId="3766799524" sldId="266"/>
            <ac:spMk id="36" creationId="{C8D9C5DD-B8B3-46A0-8FBC-EE462F96C4E5}"/>
          </ac:spMkLst>
        </pc:spChg>
        <pc:spChg chg="add del">
          <ac:chgData name=" " userId="8f746e05578124b1" providerId="LiveId" clId="{AC6754F0-D1DF-4230-A846-DC7D1301B103}" dt="2020-05-06T06:45:50.013" v="173" actId="26606"/>
          <ac:spMkLst>
            <pc:docMk/>
            <pc:sldMk cId="3766799524" sldId="266"/>
            <ac:spMk id="39" creationId="{559AE206-7EBA-4D33-8BC9-9D8158553F0E}"/>
          </ac:spMkLst>
        </pc:spChg>
        <pc:spChg chg="add del">
          <ac:chgData name=" " userId="8f746e05578124b1" providerId="LiveId" clId="{AC6754F0-D1DF-4230-A846-DC7D1301B103}" dt="2020-05-06T06:45:50.013" v="173" actId="26606"/>
          <ac:spMkLst>
            <pc:docMk/>
            <pc:sldMk cId="3766799524" sldId="266"/>
            <ac:spMk id="40" creationId="{6437D937-A7F1-4011-92B4-328E5BE1B166}"/>
          </ac:spMkLst>
        </pc:spChg>
        <pc:spChg chg="add del">
          <ac:chgData name=" " userId="8f746e05578124b1" providerId="LiveId" clId="{AC6754F0-D1DF-4230-A846-DC7D1301B103}" dt="2020-05-06T06:45:50.013" v="173" actId="26606"/>
          <ac:spMkLst>
            <pc:docMk/>
            <pc:sldMk cId="3766799524" sldId="266"/>
            <ac:spMk id="41" creationId="{B672F332-AF08-46C6-94F0-77684310D7B7}"/>
          </ac:spMkLst>
        </pc:spChg>
        <pc:spChg chg="add del">
          <ac:chgData name=" " userId="8f746e05578124b1" providerId="LiveId" clId="{AC6754F0-D1DF-4230-A846-DC7D1301B103}" dt="2020-05-06T06:45:50.013" v="173" actId="26606"/>
          <ac:spMkLst>
            <pc:docMk/>
            <pc:sldMk cId="3766799524" sldId="266"/>
            <ac:spMk id="42" creationId="{34244EF8-D73A-40E1-BE73-D46E6B4B04ED}"/>
          </ac:spMkLst>
        </pc:spChg>
        <pc:spChg chg="add del">
          <ac:chgData name=" " userId="8f746e05578124b1" providerId="LiveId" clId="{AC6754F0-D1DF-4230-A846-DC7D1301B103}" dt="2020-05-06T06:45:50.013" v="173" actId="26606"/>
          <ac:spMkLst>
            <pc:docMk/>
            <pc:sldMk cId="3766799524" sldId="266"/>
            <ac:spMk id="43" creationId="{AB84D7E8-4ECB-42D7-ADBF-01689B0F24AE}"/>
          </ac:spMkLst>
        </pc:spChg>
        <pc:spChg chg="add del">
          <ac:chgData name=" " userId="8f746e05578124b1" providerId="LiveId" clId="{AC6754F0-D1DF-4230-A846-DC7D1301B103}" dt="2020-05-06T06:45:51.280" v="175" actId="26606"/>
          <ac:spMkLst>
            <pc:docMk/>
            <pc:sldMk cId="3766799524" sldId="266"/>
            <ac:spMk id="46" creationId="{16F9E488-0718-4E1E-9D12-26779F606252}"/>
          </ac:spMkLst>
        </pc:spChg>
        <pc:spChg chg="add del">
          <ac:chgData name=" " userId="8f746e05578124b1" providerId="LiveId" clId="{AC6754F0-D1DF-4230-A846-DC7D1301B103}" dt="2020-05-06T06:45:51.280" v="175" actId="26606"/>
          <ac:spMkLst>
            <pc:docMk/>
            <pc:sldMk cId="3766799524" sldId="266"/>
            <ac:spMk id="47" creationId="{D20AEB5B-DFC7-42B4-9FAA-6B95E01D0FCE}"/>
          </ac:spMkLst>
        </pc:spChg>
        <pc:spChg chg="add del">
          <ac:chgData name=" " userId="8f746e05578124b1" providerId="LiveId" clId="{AC6754F0-D1DF-4230-A846-DC7D1301B103}" dt="2020-05-06T06:45:54.377" v="177" actId="26606"/>
          <ac:spMkLst>
            <pc:docMk/>
            <pc:sldMk cId="3766799524" sldId="266"/>
            <ac:spMk id="51" creationId="{59A309A7-1751-4ABE-A3C1-EEC40366AD89}"/>
          </ac:spMkLst>
        </pc:spChg>
        <pc:spChg chg="add del">
          <ac:chgData name=" " userId="8f746e05578124b1" providerId="LiveId" clId="{AC6754F0-D1DF-4230-A846-DC7D1301B103}" dt="2020-05-06T06:45:54.377" v="177" actId="26606"/>
          <ac:spMkLst>
            <pc:docMk/>
            <pc:sldMk cId="3766799524" sldId="266"/>
            <ac:spMk id="52" creationId="{967D8EB6-EAE1-4F9C-B398-83321E287204}"/>
          </ac:spMkLst>
        </pc:spChg>
        <pc:spChg chg="add">
          <ac:chgData name=" " userId="8f746e05578124b1" providerId="LiveId" clId="{AC6754F0-D1DF-4230-A846-DC7D1301B103}" dt="2020-05-06T06:45:54.402" v="178" actId="26606"/>
          <ac:spMkLst>
            <pc:docMk/>
            <pc:sldMk cId="3766799524" sldId="266"/>
            <ac:spMk id="54" creationId="{A7895A40-19A4-42D6-9D30-DBC1E8002635}"/>
          </ac:spMkLst>
        </pc:spChg>
        <pc:spChg chg="add">
          <ac:chgData name=" " userId="8f746e05578124b1" providerId="LiveId" clId="{AC6754F0-D1DF-4230-A846-DC7D1301B103}" dt="2020-05-06T06:45:54.402" v="178" actId="26606"/>
          <ac:spMkLst>
            <pc:docMk/>
            <pc:sldMk cId="3766799524" sldId="266"/>
            <ac:spMk id="55" creationId="{02F429C4-ABC9-46FC-818A-B5429CDE4A96}"/>
          </ac:spMkLst>
        </pc:spChg>
        <pc:spChg chg="add">
          <ac:chgData name=" " userId="8f746e05578124b1" providerId="LiveId" clId="{AC6754F0-D1DF-4230-A846-DC7D1301B103}" dt="2020-05-06T06:45:54.402" v="178" actId="26606"/>
          <ac:spMkLst>
            <pc:docMk/>
            <pc:sldMk cId="3766799524" sldId="266"/>
            <ac:spMk id="56" creationId="{2CEF98E4-3709-4952-8F42-2305CCE34FA3}"/>
          </ac:spMkLst>
        </pc:spChg>
        <pc:spChg chg="add">
          <ac:chgData name=" " userId="8f746e05578124b1" providerId="LiveId" clId="{AC6754F0-D1DF-4230-A846-DC7D1301B103}" dt="2020-05-06T06:45:54.402" v="178" actId="26606"/>
          <ac:spMkLst>
            <pc:docMk/>
            <pc:sldMk cId="3766799524" sldId="266"/>
            <ac:spMk id="57" creationId="{F10BCCF5-D685-47FF-B675-647EAEB72C8E}"/>
          </ac:spMkLst>
        </pc:spChg>
        <pc:spChg chg="add">
          <ac:chgData name=" " userId="8f746e05578124b1" providerId="LiveId" clId="{AC6754F0-D1DF-4230-A846-DC7D1301B103}" dt="2020-05-06T06:45:54.402" v="178" actId="26606"/>
          <ac:spMkLst>
            <pc:docMk/>
            <pc:sldMk cId="3766799524" sldId="266"/>
            <ac:spMk id="58" creationId="{B0EE8A42-107A-4D4C-8D56-BBAE95C7FC0D}"/>
          </ac:spMkLst>
        </pc:spChg>
        <pc:grpChg chg="add del">
          <ac:chgData name=" " userId="8f746e05578124b1" providerId="LiveId" clId="{AC6754F0-D1DF-4230-A846-DC7D1301B103}" dt="2020-05-06T06:45:48.268" v="171" actId="26606"/>
          <ac:grpSpMkLst>
            <pc:docMk/>
            <pc:sldMk cId="3766799524" sldId="266"/>
            <ac:grpSpMk id="24" creationId="{70E4CB9D-2256-4786-8DDF-ADFBF3533745}"/>
          </ac:grpSpMkLst>
        </pc:grpChg>
        <pc:grpChg chg="add del">
          <ac:chgData name=" " userId="8f746e05578124b1" providerId="LiveId" clId="{AC6754F0-D1DF-4230-A846-DC7D1301B103}" dt="2020-05-06T06:45:48.268" v="171" actId="26606"/>
          <ac:grpSpMkLst>
            <pc:docMk/>
            <pc:sldMk cId="3766799524" sldId="266"/>
            <ac:grpSpMk id="30" creationId="{568E6F37-AE05-46BF-A77F-5505926E92C6}"/>
          </ac:grpSpMkLst>
        </pc:grpChg>
        <pc:grpChg chg="add del">
          <ac:chgData name=" " userId="8f746e05578124b1" providerId="LiveId" clId="{AC6754F0-D1DF-4230-A846-DC7D1301B103}" dt="2020-05-06T06:45:48.268" v="171" actId="26606"/>
          <ac:grpSpMkLst>
            <pc:docMk/>
            <pc:sldMk cId="3766799524" sldId="266"/>
            <ac:grpSpMk id="35" creationId="{7C34EE77-74D1-42B4-801B-40B35A68C127}"/>
          </ac:grpSpMkLst>
        </pc:grpChg>
        <pc:grpChg chg="add del">
          <ac:chgData name=" " userId="8f746e05578124b1" providerId="LiveId" clId="{AC6754F0-D1DF-4230-A846-DC7D1301B103}" dt="2020-05-06T06:45:51.280" v="175" actId="26606"/>
          <ac:grpSpMkLst>
            <pc:docMk/>
            <pc:sldMk cId="3766799524" sldId="266"/>
            <ac:grpSpMk id="48" creationId="{64B93721-934F-4F1E-A868-0B2BA110D3B5}"/>
          </ac:grpSpMkLst>
        </pc:grpChg>
        <pc:picChg chg="add del">
          <ac:chgData name=" " userId="8f746e05578124b1" providerId="LiveId" clId="{AC6754F0-D1DF-4230-A846-DC7D1301B103}" dt="2020-05-06T06:45:54.377" v="177" actId="26606"/>
          <ac:picMkLst>
            <pc:docMk/>
            <pc:sldMk cId="3766799524" sldId="266"/>
            <ac:picMk id="7" creationId="{78D6FF2B-4BC3-475D-9FCA-2E7968F4DDDD}"/>
          </ac:picMkLst>
        </pc:picChg>
        <pc:cxnChg chg="add del">
          <ac:chgData name=" " userId="8f746e05578124b1" providerId="LiveId" clId="{AC6754F0-D1DF-4230-A846-DC7D1301B103}" dt="2020-05-06T06:45:50.013" v="173" actId="26606"/>
          <ac:cxnSpMkLst>
            <pc:docMk/>
            <pc:sldMk cId="3766799524" sldId="266"/>
            <ac:cxnSpMk id="44" creationId="{9E8E38ED-369A-44C2-B635-0BED0E48A6E8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8A39E7-C89A-4D49-BB47-13124534C03F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CF972A1-50D8-4A33-A971-4CEDC533B119}">
      <dgm:prSet/>
      <dgm:spPr/>
      <dgm:t>
        <a:bodyPr/>
        <a:lstStyle/>
        <a:p>
          <a:r>
            <a:rPr lang="en-US"/>
            <a:t>Διάλεξε κι εσύ</a:t>
          </a:r>
        </a:p>
      </dgm:t>
    </dgm:pt>
    <dgm:pt modelId="{8F6B203A-34CC-4F34-82DA-09D22406EEC9}" type="parTrans" cxnId="{5C001CFC-88F8-4272-8A77-87EE6B103F81}">
      <dgm:prSet/>
      <dgm:spPr/>
      <dgm:t>
        <a:bodyPr/>
        <a:lstStyle/>
        <a:p>
          <a:endParaRPr lang="en-US"/>
        </a:p>
      </dgm:t>
    </dgm:pt>
    <dgm:pt modelId="{1FD0F238-8E90-41F1-A75D-096C2EAD10C0}" type="sibTrans" cxnId="{5C001CFC-88F8-4272-8A77-87EE6B103F81}">
      <dgm:prSet/>
      <dgm:spPr/>
      <dgm:t>
        <a:bodyPr/>
        <a:lstStyle/>
        <a:p>
          <a:endParaRPr lang="en-US"/>
        </a:p>
      </dgm:t>
    </dgm:pt>
    <dgm:pt modelId="{9E8CE893-A763-470B-A311-4CB48C60EF59}">
      <dgm:prSet/>
      <dgm:spPr/>
      <dgm:t>
        <a:bodyPr/>
        <a:lstStyle/>
        <a:p>
          <a:r>
            <a:rPr lang="en-US"/>
            <a:t>με τη σειρά σου έναν ήχο</a:t>
          </a:r>
        </a:p>
      </dgm:t>
    </dgm:pt>
    <dgm:pt modelId="{C97EF5B2-0061-4246-8391-D9EF3B8778EE}" type="parTrans" cxnId="{BD80A0D1-9E6A-4885-83FF-863F4C8B2F4B}">
      <dgm:prSet/>
      <dgm:spPr/>
      <dgm:t>
        <a:bodyPr/>
        <a:lstStyle/>
        <a:p>
          <a:endParaRPr lang="en-US"/>
        </a:p>
      </dgm:t>
    </dgm:pt>
    <dgm:pt modelId="{B2AA0D1F-0663-4580-9E1D-55588208BEDB}" type="sibTrans" cxnId="{BD80A0D1-9E6A-4885-83FF-863F4C8B2F4B}">
      <dgm:prSet/>
      <dgm:spPr/>
      <dgm:t>
        <a:bodyPr/>
        <a:lstStyle/>
        <a:p>
          <a:endParaRPr lang="en-US"/>
        </a:p>
      </dgm:t>
    </dgm:pt>
    <dgm:pt modelId="{4977BD9E-F58F-48DF-91BB-0EDD32FECC22}">
      <dgm:prSet/>
      <dgm:spPr/>
      <dgm:t>
        <a:bodyPr/>
        <a:lstStyle/>
        <a:p>
          <a:r>
            <a:rPr lang="en-US"/>
            <a:t>και πες τα ρυθμικά σχήματα</a:t>
          </a:r>
        </a:p>
      </dgm:t>
    </dgm:pt>
    <dgm:pt modelId="{34415E58-7DD6-4800-8116-BFD4EE4D55F6}" type="parTrans" cxnId="{0C3DA3C7-0457-4A93-900D-1DF97E2B5C55}">
      <dgm:prSet/>
      <dgm:spPr/>
      <dgm:t>
        <a:bodyPr/>
        <a:lstStyle/>
        <a:p>
          <a:endParaRPr lang="en-US"/>
        </a:p>
      </dgm:t>
    </dgm:pt>
    <dgm:pt modelId="{AAB25FA5-FD2F-4F73-8E5B-35F97E481979}" type="sibTrans" cxnId="{0C3DA3C7-0457-4A93-900D-1DF97E2B5C55}">
      <dgm:prSet/>
      <dgm:spPr/>
      <dgm:t>
        <a:bodyPr/>
        <a:lstStyle/>
        <a:p>
          <a:endParaRPr lang="en-US"/>
        </a:p>
      </dgm:t>
    </dgm:pt>
    <dgm:pt modelId="{7E6103E8-FE1E-472A-95DE-53AC4819B123}">
      <dgm:prSet/>
      <dgm:spPr/>
      <dgm:t>
        <a:bodyPr/>
        <a:lstStyle/>
        <a:p>
          <a:r>
            <a:rPr lang="en-US"/>
            <a:t>που ακολουθούν.</a:t>
          </a:r>
        </a:p>
      </dgm:t>
    </dgm:pt>
    <dgm:pt modelId="{86128E5C-8E2E-4CA9-A129-33B6D4492995}" type="parTrans" cxnId="{1EEBD6A5-9440-4BEC-BE27-B03DF88311AB}">
      <dgm:prSet/>
      <dgm:spPr/>
      <dgm:t>
        <a:bodyPr/>
        <a:lstStyle/>
        <a:p>
          <a:endParaRPr lang="en-US"/>
        </a:p>
      </dgm:t>
    </dgm:pt>
    <dgm:pt modelId="{03BB03B6-C706-46D0-9662-039A2DCF4A6F}" type="sibTrans" cxnId="{1EEBD6A5-9440-4BEC-BE27-B03DF88311AB}">
      <dgm:prSet/>
      <dgm:spPr/>
      <dgm:t>
        <a:bodyPr/>
        <a:lstStyle/>
        <a:p>
          <a:endParaRPr lang="en-US"/>
        </a:p>
      </dgm:t>
    </dgm:pt>
    <dgm:pt modelId="{8DD902C2-766A-4375-945D-5746B89C1473}" type="pres">
      <dgm:prSet presAssocID="{4B8A39E7-C89A-4D49-BB47-13124534C03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77F5FA-9BFC-4876-9085-6F3E1A501C7F}" type="pres">
      <dgm:prSet presAssocID="{6CF972A1-50D8-4A33-A971-4CEDC533B119}" presName="parentLin" presStyleCnt="0"/>
      <dgm:spPr/>
    </dgm:pt>
    <dgm:pt modelId="{63D9EDEA-F006-45E8-9693-109BC25DB3C0}" type="pres">
      <dgm:prSet presAssocID="{6CF972A1-50D8-4A33-A971-4CEDC533B119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80AE3D2D-E23B-4710-8615-99F893D1C000}" type="pres">
      <dgm:prSet presAssocID="{6CF972A1-50D8-4A33-A971-4CEDC533B11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A7A98E-66D9-4EE0-AF6C-7004297AB99D}" type="pres">
      <dgm:prSet presAssocID="{6CF972A1-50D8-4A33-A971-4CEDC533B119}" presName="negativeSpace" presStyleCnt="0"/>
      <dgm:spPr/>
    </dgm:pt>
    <dgm:pt modelId="{E436E092-8795-477A-BCE4-C3ADDB71D766}" type="pres">
      <dgm:prSet presAssocID="{6CF972A1-50D8-4A33-A971-4CEDC533B119}" presName="childText" presStyleLbl="conFgAcc1" presStyleIdx="0" presStyleCnt="4">
        <dgm:presLayoutVars>
          <dgm:bulletEnabled val="1"/>
        </dgm:presLayoutVars>
      </dgm:prSet>
      <dgm:spPr/>
    </dgm:pt>
    <dgm:pt modelId="{F31342A4-77ED-4B5F-BD5A-E99B3637C4A9}" type="pres">
      <dgm:prSet presAssocID="{1FD0F238-8E90-41F1-A75D-096C2EAD10C0}" presName="spaceBetweenRectangles" presStyleCnt="0"/>
      <dgm:spPr/>
    </dgm:pt>
    <dgm:pt modelId="{42C6E3A9-A0BB-450C-85B7-3BCCAE5DE467}" type="pres">
      <dgm:prSet presAssocID="{9E8CE893-A763-470B-A311-4CB48C60EF59}" presName="parentLin" presStyleCnt="0"/>
      <dgm:spPr/>
    </dgm:pt>
    <dgm:pt modelId="{DE947BF0-34BD-4CF9-8616-0047E9F57ED3}" type="pres">
      <dgm:prSet presAssocID="{9E8CE893-A763-470B-A311-4CB48C60EF59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92E2DE95-2F70-41C2-9835-5B1C74BA29F3}" type="pres">
      <dgm:prSet presAssocID="{9E8CE893-A763-470B-A311-4CB48C60EF5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BC7C79-A9DD-4475-AC7D-D1909651182F}" type="pres">
      <dgm:prSet presAssocID="{9E8CE893-A763-470B-A311-4CB48C60EF59}" presName="negativeSpace" presStyleCnt="0"/>
      <dgm:spPr/>
    </dgm:pt>
    <dgm:pt modelId="{F2590A64-16C2-4EE2-B23C-D3D9E8BB9577}" type="pres">
      <dgm:prSet presAssocID="{9E8CE893-A763-470B-A311-4CB48C60EF59}" presName="childText" presStyleLbl="conFgAcc1" presStyleIdx="1" presStyleCnt="4">
        <dgm:presLayoutVars>
          <dgm:bulletEnabled val="1"/>
        </dgm:presLayoutVars>
      </dgm:prSet>
      <dgm:spPr/>
    </dgm:pt>
    <dgm:pt modelId="{02843CE8-13E6-43DC-AA16-5622A28ACEEA}" type="pres">
      <dgm:prSet presAssocID="{B2AA0D1F-0663-4580-9E1D-55588208BEDB}" presName="spaceBetweenRectangles" presStyleCnt="0"/>
      <dgm:spPr/>
    </dgm:pt>
    <dgm:pt modelId="{A234E985-48B2-4972-B175-504FF8743406}" type="pres">
      <dgm:prSet presAssocID="{4977BD9E-F58F-48DF-91BB-0EDD32FECC22}" presName="parentLin" presStyleCnt="0"/>
      <dgm:spPr/>
    </dgm:pt>
    <dgm:pt modelId="{674E15A0-B7FC-446A-90BF-0700C10CF686}" type="pres">
      <dgm:prSet presAssocID="{4977BD9E-F58F-48DF-91BB-0EDD32FECC22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F15BA0D0-EB7D-4CEA-B1DB-91CB8813A08F}" type="pres">
      <dgm:prSet presAssocID="{4977BD9E-F58F-48DF-91BB-0EDD32FECC2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29FFAC-7B31-4DC2-9446-494657669ABD}" type="pres">
      <dgm:prSet presAssocID="{4977BD9E-F58F-48DF-91BB-0EDD32FECC22}" presName="negativeSpace" presStyleCnt="0"/>
      <dgm:spPr/>
    </dgm:pt>
    <dgm:pt modelId="{6BFA137C-F5C2-4021-B18B-357679958DB3}" type="pres">
      <dgm:prSet presAssocID="{4977BD9E-F58F-48DF-91BB-0EDD32FECC22}" presName="childText" presStyleLbl="conFgAcc1" presStyleIdx="2" presStyleCnt="4">
        <dgm:presLayoutVars>
          <dgm:bulletEnabled val="1"/>
        </dgm:presLayoutVars>
      </dgm:prSet>
      <dgm:spPr/>
    </dgm:pt>
    <dgm:pt modelId="{55BB1C6F-C42A-4193-AE60-9C853E255287}" type="pres">
      <dgm:prSet presAssocID="{AAB25FA5-FD2F-4F73-8E5B-35F97E481979}" presName="spaceBetweenRectangles" presStyleCnt="0"/>
      <dgm:spPr/>
    </dgm:pt>
    <dgm:pt modelId="{A05CAB78-37A7-4C9D-A2A4-2B0AB671E1BB}" type="pres">
      <dgm:prSet presAssocID="{7E6103E8-FE1E-472A-95DE-53AC4819B123}" presName="parentLin" presStyleCnt="0"/>
      <dgm:spPr/>
    </dgm:pt>
    <dgm:pt modelId="{6957EB50-F98D-4BA3-B0E7-03BA11DB0E74}" type="pres">
      <dgm:prSet presAssocID="{7E6103E8-FE1E-472A-95DE-53AC4819B123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F6617A39-050F-48F3-947B-0383A629C528}" type="pres">
      <dgm:prSet presAssocID="{7E6103E8-FE1E-472A-95DE-53AC4819B12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5EE7D5-5D42-4EDA-AD84-855961744F7C}" type="pres">
      <dgm:prSet presAssocID="{7E6103E8-FE1E-472A-95DE-53AC4819B123}" presName="negativeSpace" presStyleCnt="0"/>
      <dgm:spPr/>
    </dgm:pt>
    <dgm:pt modelId="{6426E179-9AE0-487A-9D1B-0EEC52CC5CD2}" type="pres">
      <dgm:prSet presAssocID="{7E6103E8-FE1E-472A-95DE-53AC4819B12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012AB5E-9E6D-4ABC-B947-7917360D307E}" type="presOf" srcId="{9E8CE893-A763-470B-A311-4CB48C60EF59}" destId="{DE947BF0-34BD-4CF9-8616-0047E9F57ED3}" srcOrd="0" destOrd="0" presId="urn:microsoft.com/office/officeart/2005/8/layout/list1"/>
    <dgm:cxn modelId="{DA3E9F60-0C9D-45B3-B480-0076AC642736}" type="presOf" srcId="{7E6103E8-FE1E-472A-95DE-53AC4819B123}" destId="{F6617A39-050F-48F3-947B-0383A629C528}" srcOrd="1" destOrd="0" presId="urn:microsoft.com/office/officeart/2005/8/layout/list1"/>
    <dgm:cxn modelId="{1EEBD6A5-9440-4BEC-BE27-B03DF88311AB}" srcId="{4B8A39E7-C89A-4D49-BB47-13124534C03F}" destId="{7E6103E8-FE1E-472A-95DE-53AC4819B123}" srcOrd="3" destOrd="0" parTransId="{86128E5C-8E2E-4CA9-A129-33B6D4492995}" sibTransId="{03BB03B6-C706-46D0-9662-039A2DCF4A6F}"/>
    <dgm:cxn modelId="{BD80A0D1-9E6A-4885-83FF-863F4C8B2F4B}" srcId="{4B8A39E7-C89A-4D49-BB47-13124534C03F}" destId="{9E8CE893-A763-470B-A311-4CB48C60EF59}" srcOrd="1" destOrd="0" parTransId="{C97EF5B2-0061-4246-8391-D9EF3B8778EE}" sibTransId="{B2AA0D1F-0663-4580-9E1D-55588208BEDB}"/>
    <dgm:cxn modelId="{79487E27-1145-482E-8553-7ED7F828572E}" type="presOf" srcId="{6CF972A1-50D8-4A33-A971-4CEDC533B119}" destId="{63D9EDEA-F006-45E8-9693-109BC25DB3C0}" srcOrd="0" destOrd="0" presId="urn:microsoft.com/office/officeart/2005/8/layout/list1"/>
    <dgm:cxn modelId="{5483E260-F0CD-459D-AF6A-D484E07F3235}" type="presOf" srcId="{4977BD9E-F58F-48DF-91BB-0EDD32FECC22}" destId="{F15BA0D0-EB7D-4CEA-B1DB-91CB8813A08F}" srcOrd="1" destOrd="0" presId="urn:microsoft.com/office/officeart/2005/8/layout/list1"/>
    <dgm:cxn modelId="{CF017532-02A9-4A82-8755-3F76E629E1EB}" type="presOf" srcId="{6CF972A1-50D8-4A33-A971-4CEDC533B119}" destId="{80AE3D2D-E23B-4710-8615-99F893D1C000}" srcOrd="1" destOrd="0" presId="urn:microsoft.com/office/officeart/2005/8/layout/list1"/>
    <dgm:cxn modelId="{7C1BE0BB-7EB9-4197-AD2C-EA0C51348646}" type="presOf" srcId="{4977BD9E-F58F-48DF-91BB-0EDD32FECC22}" destId="{674E15A0-B7FC-446A-90BF-0700C10CF686}" srcOrd="0" destOrd="0" presId="urn:microsoft.com/office/officeart/2005/8/layout/list1"/>
    <dgm:cxn modelId="{B8C9F792-3B28-4645-B01A-B415697B555B}" type="presOf" srcId="{9E8CE893-A763-470B-A311-4CB48C60EF59}" destId="{92E2DE95-2F70-41C2-9835-5B1C74BA29F3}" srcOrd="1" destOrd="0" presId="urn:microsoft.com/office/officeart/2005/8/layout/list1"/>
    <dgm:cxn modelId="{5C001CFC-88F8-4272-8A77-87EE6B103F81}" srcId="{4B8A39E7-C89A-4D49-BB47-13124534C03F}" destId="{6CF972A1-50D8-4A33-A971-4CEDC533B119}" srcOrd="0" destOrd="0" parTransId="{8F6B203A-34CC-4F34-82DA-09D22406EEC9}" sibTransId="{1FD0F238-8E90-41F1-A75D-096C2EAD10C0}"/>
    <dgm:cxn modelId="{71C87CF4-EC61-4B36-B8A5-D7714A7569D6}" type="presOf" srcId="{4B8A39E7-C89A-4D49-BB47-13124534C03F}" destId="{8DD902C2-766A-4375-945D-5746B89C1473}" srcOrd="0" destOrd="0" presId="urn:microsoft.com/office/officeart/2005/8/layout/list1"/>
    <dgm:cxn modelId="{0C3DA3C7-0457-4A93-900D-1DF97E2B5C55}" srcId="{4B8A39E7-C89A-4D49-BB47-13124534C03F}" destId="{4977BD9E-F58F-48DF-91BB-0EDD32FECC22}" srcOrd="2" destOrd="0" parTransId="{34415E58-7DD6-4800-8116-BFD4EE4D55F6}" sibTransId="{AAB25FA5-FD2F-4F73-8E5B-35F97E481979}"/>
    <dgm:cxn modelId="{1CBDC91A-81E0-4350-8561-BF7C679D360B}" type="presOf" srcId="{7E6103E8-FE1E-472A-95DE-53AC4819B123}" destId="{6957EB50-F98D-4BA3-B0E7-03BA11DB0E74}" srcOrd="0" destOrd="0" presId="urn:microsoft.com/office/officeart/2005/8/layout/list1"/>
    <dgm:cxn modelId="{4E941787-0542-4374-B5FD-D49545B5C7AF}" type="presParOf" srcId="{8DD902C2-766A-4375-945D-5746B89C1473}" destId="{F077F5FA-9BFC-4876-9085-6F3E1A501C7F}" srcOrd="0" destOrd="0" presId="urn:microsoft.com/office/officeart/2005/8/layout/list1"/>
    <dgm:cxn modelId="{7A0F172E-A683-4367-A380-BB1AC1B50FB2}" type="presParOf" srcId="{F077F5FA-9BFC-4876-9085-6F3E1A501C7F}" destId="{63D9EDEA-F006-45E8-9693-109BC25DB3C0}" srcOrd="0" destOrd="0" presId="urn:microsoft.com/office/officeart/2005/8/layout/list1"/>
    <dgm:cxn modelId="{8DF107D6-B799-42C3-9526-9EF0C81061EF}" type="presParOf" srcId="{F077F5FA-9BFC-4876-9085-6F3E1A501C7F}" destId="{80AE3D2D-E23B-4710-8615-99F893D1C000}" srcOrd="1" destOrd="0" presId="urn:microsoft.com/office/officeart/2005/8/layout/list1"/>
    <dgm:cxn modelId="{4E362F5D-F9CB-4266-ABD3-C2126B8F3D39}" type="presParOf" srcId="{8DD902C2-766A-4375-945D-5746B89C1473}" destId="{00A7A98E-66D9-4EE0-AF6C-7004297AB99D}" srcOrd="1" destOrd="0" presId="urn:microsoft.com/office/officeart/2005/8/layout/list1"/>
    <dgm:cxn modelId="{0A8F9575-D252-4B15-878C-4703818441ED}" type="presParOf" srcId="{8DD902C2-766A-4375-945D-5746B89C1473}" destId="{E436E092-8795-477A-BCE4-C3ADDB71D766}" srcOrd="2" destOrd="0" presId="urn:microsoft.com/office/officeart/2005/8/layout/list1"/>
    <dgm:cxn modelId="{4A7131FB-375D-44DB-835F-C4056E750E14}" type="presParOf" srcId="{8DD902C2-766A-4375-945D-5746B89C1473}" destId="{F31342A4-77ED-4B5F-BD5A-E99B3637C4A9}" srcOrd="3" destOrd="0" presId="urn:microsoft.com/office/officeart/2005/8/layout/list1"/>
    <dgm:cxn modelId="{F238F5EF-F6EE-41FC-A826-7B62E67B0DAF}" type="presParOf" srcId="{8DD902C2-766A-4375-945D-5746B89C1473}" destId="{42C6E3A9-A0BB-450C-85B7-3BCCAE5DE467}" srcOrd="4" destOrd="0" presId="urn:microsoft.com/office/officeart/2005/8/layout/list1"/>
    <dgm:cxn modelId="{DC7B1693-C70F-400B-A42A-B126BAB9140E}" type="presParOf" srcId="{42C6E3A9-A0BB-450C-85B7-3BCCAE5DE467}" destId="{DE947BF0-34BD-4CF9-8616-0047E9F57ED3}" srcOrd="0" destOrd="0" presId="urn:microsoft.com/office/officeart/2005/8/layout/list1"/>
    <dgm:cxn modelId="{67328EAC-E54E-4250-99AC-49E81E9FA8EC}" type="presParOf" srcId="{42C6E3A9-A0BB-450C-85B7-3BCCAE5DE467}" destId="{92E2DE95-2F70-41C2-9835-5B1C74BA29F3}" srcOrd="1" destOrd="0" presId="urn:microsoft.com/office/officeart/2005/8/layout/list1"/>
    <dgm:cxn modelId="{6FFC81B3-C7AA-4DFF-A639-F502B05E2A98}" type="presParOf" srcId="{8DD902C2-766A-4375-945D-5746B89C1473}" destId="{70BC7C79-A9DD-4475-AC7D-D1909651182F}" srcOrd="5" destOrd="0" presId="urn:microsoft.com/office/officeart/2005/8/layout/list1"/>
    <dgm:cxn modelId="{CECA5891-3437-478D-B3C7-1975FD3312AB}" type="presParOf" srcId="{8DD902C2-766A-4375-945D-5746B89C1473}" destId="{F2590A64-16C2-4EE2-B23C-D3D9E8BB9577}" srcOrd="6" destOrd="0" presId="urn:microsoft.com/office/officeart/2005/8/layout/list1"/>
    <dgm:cxn modelId="{F65BBF28-5B9A-4E2F-BBE9-510B5DC79246}" type="presParOf" srcId="{8DD902C2-766A-4375-945D-5746B89C1473}" destId="{02843CE8-13E6-43DC-AA16-5622A28ACEEA}" srcOrd="7" destOrd="0" presId="urn:microsoft.com/office/officeart/2005/8/layout/list1"/>
    <dgm:cxn modelId="{F56115E6-A59B-491C-A19A-B8A9D516E5B2}" type="presParOf" srcId="{8DD902C2-766A-4375-945D-5746B89C1473}" destId="{A234E985-48B2-4972-B175-504FF8743406}" srcOrd="8" destOrd="0" presId="urn:microsoft.com/office/officeart/2005/8/layout/list1"/>
    <dgm:cxn modelId="{0592FE75-0073-416E-880A-5EA57C4C7C77}" type="presParOf" srcId="{A234E985-48B2-4972-B175-504FF8743406}" destId="{674E15A0-B7FC-446A-90BF-0700C10CF686}" srcOrd="0" destOrd="0" presId="urn:microsoft.com/office/officeart/2005/8/layout/list1"/>
    <dgm:cxn modelId="{5996E42D-7E9E-412C-8007-F1E4B94AC56D}" type="presParOf" srcId="{A234E985-48B2-4972-B175-504FF8743406}" destId="{F15BA0D0-EB7D-4CEA-B1DB-91CB8813A08F}" srcOrd="1" destOrd="0" presId="urn:microsoft.com/office/officeart/2005/8/layout/list1"/>
    <dgm:cxn modelId="{8A2AAAB7-9B11-41FC-90F0-92FC6962D579}" type="presParOf" srcId="{8DD902C2-766A-4375-945D-5746B89C1473}" destId="{9A29FFAC-7B31-4DC2-9446-494657669ABD}" srcOrd="9" destOrd="0" presId="urn:microsoft.com/office/officeart/2005/8/layout/list1"/>
    <dgm:cxn modelId="{F046C5E6-BF31-49BC-951A-E852A8DDCFFD}" type="presParOf" srcId="{8DD902C2-766A-4375-945D-5746B89C1473}" destId="{6BFA137C-F5C2-4021-B18B-357679958DB3}" srcOrd="10" destOrd="0" presId="urn:microsoft.com/office/officeart/2005/8/layout/list1"/>
    <dgm:cxn modelId="{664C182E-A270-43D8-ABE1-C6A01C75F4C8}" type="presParOf" srcId="{8DD902C2-766A-4375-945D-5746B89C1473}" destId="{55BB1C6F-C42A-4193-AE60-9C853E255287}" srcOrd="11" destOrd="0" presId="urn:microsoft.com/office/officeart/2005/8/layout/list1"/>
    <dgm:cxn modelId="{5452B6BC-CFEB-4310-A276-2891B60E2F7B}" type="presParOf" srcId="{8DD902C2-766A-4375-945D-5746B89C1473}" destId="{A05CAB78-37A7-4C9D-A2A4-2B0AB671E1BB}" srcOrd="12" destOrd="0" presId="urn:microsoft.com/office/officeart/2005/8/layout/list1"/>
    <dgm:cxn modelId="{2ACA7EC7-6A6C-48DA-AA8E-34B542E0E47C}" type="presParOf" srcId="{A05CAB78-37A7-4C9D-A2A4-2B0AB671E1BB}" destId="{6957EB50-F98D-4BA3-B0E7-03BA11DB0E74}" srcOrd="0" destOrd="0" presId="urn:microsoft.com/office/officeart/2005/8/layout/list1"/>
    <dgm:cxn modelId="{C6B996D7-73C5-42BA-83C7-67D7E4C3362A}" type="presParOf" srcId="{A05CAB78-37A7-4C9D-A2A4-2B0AB671E1BB}" destId="{F6617A39-050F-48F3-947B-0383A629C528}" srcOrd="1" destOrd="0" presId="urn:microsoft.com/office/officeart/2005/8/layout/list1"/>
    <dgm:cxn modelId="{83784DB9-D0D5-4204-8CC3-7692D1434482}" type="presParOf" srcId="{8DD902C2-766A-4375-945D-5746B89C1473}" destId="{755EE7D5-5D42-4EDA-AD84-855961744F7C}" srcOrd="13" destOrd="0" presId="urn:microsoft.com/office/officeart/2005/8/layout/list1"/>
    <dgm:cxn modelId="{D64FA2CA-9E83-434D-932F-86CEC00C4EA6}" type="presParOf" srcId="{8DD902C2-766A-4375-945D-5746B89C1473}" destId="{6426E179-9AE0-487A-9D1B-0EEC52CC5CD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6E092-8795-477A-BCE4-C3ADDB71D766}">
      <dsp:nvSpPr>
        <dsp:cNvPr id="0" name=""/>
        <dsp:cNvSpPr/>
      </dsp:nvSpPr>
      <dsp:spPr>
        <a:xfrm>
          <a:off x="0" y="604898"/>
          <a:ext cx="5744684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AE3D2D-E23B-4710-8615-99F893D1C000}">
      <dsp:nvSpPr>
        <dsp:cNvPr id="0" name=""/>
        <dsp:cNvSpPr/>
      </dsp:nvSpPr>
      <dsp:spPr>
        <a:xfrm>
          <a:off x="287234" y="250658"/>
          <a:ext cx="4021279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995" tIns="0" rIns="15199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Διάλεξε κι εσύ</a:t>
          </a:r>
        </a:p>
      </dsp:txBody>
      <dsp:txXfrm>
        <a:off x="321819" y="285243"/>
        <a:ext cx="3952109" cy="639310"/>
      </dsp:txXfrm>
    </dsp:sp>
    <dsp:sp modelId="{F2590A64-16C2-4EE2-B23C-D3D9E8BB9577}">
      <dsp:nvSpPr>
        <dsp:cNvPr id="0" name=""/>
        <dsp:cNvSpPr/>
      </dsp:nvSpPr>
      <dsp:spPr>
        <a:xfrm>
          <a:off x="0" y="1693538"/>
          <a:ext cx="5744684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2DE95-2F70-41C2-9835-5B1C74BA29F3}">
      <dsp:nvSpPr>
        <dsp:cNvPr id="0" name=""/>
        <dsp:cNvSpPr/>
      </dsp:nvSpPr>
      <dsp:spPr>
        <a:xfrm>
          <a:off x="287234" y="1339298"/>
          <a:ext cx="4021279" cy="70848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995" tIns="0" rIns="15199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με τη σειρά σου έναν ήχο</a:t>
          </a:r>
        </a:p>
      </dsp:txBody>
      <dsp:txXfrm>
        <a:off x="321819" y="1373883"/>
        <a:ext cx="3952109" cy="639310"/>
      </dsp:txXfrm>
    </dsp:sp>
    <dsp:sp modelId="{6BFA137C-F5C2-4021-B18B-357679958DB3}">
      <dsp:nvSpPr>
        <dsp:cNvPr id="0" name=""/>
        <dsp:cNvSpPr/>
      </dsp:nvSpPr>
      <dsp:spPr>
        <a:xfrm>
          <a:off x="0" y="2782178"/>
          <a:ext cx="5744684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5BA0D0-EB7D-4CEA-B1DB-91CB8813A08F}">
      <dsp:nvSpPr>
        <dsp:cNvPr id="0" name=""/>
        <dsp:cNvSpPr/>
      </dsp:nvSpPr>
      <dsp:spPr>
        <a:xfrm>
          <a:off x="287234" y="2427937"/>
          <a:ext cx="4021279" cy="70848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995" tIns="0" rIns="15199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και πες τα ρυθμικά σχήματα</a:t>
          </a:r>
        </a:p>
      </dsp:txBody>
      <dsp:txXfrm>
        <a:off x="321819" y="2462522"/>
        <a:ext cx="3952109" cy="639310"/>
      </dsp:txXfrm>
    </dsp:sp>
    <dsp:sp modelId="{6426E179-9AE0-487A-9D1B-0EEC52CC5CD2}">
      <dsp:nvSpPr>
        <dsp:cNvPr id="0" name=""/>
        <dsp:cNvSpPr/>
      </dsp:nvSpPr>
      <dsp:spPr>
        <a:xfrm>
          <a:off x="0" y="3870817"/>
          <a:ext cx="5744684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617A39-050F-48F3-947B-0383A629C528}">
      <dsp:nvSpPr>
        <dsp:cNvPr id="0" name=""/>
        <dsp:cNvSpPr/>
      </dsp:nvSpPr>
      <dsp:spPr>
        <a:xfrm>
          <a:off x="287234" y="3516578"/>
          <a:ext cx="4021279" cy="70848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995" tIns="0" rIns="15199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που ακολουθούν.</a:t>
          </a:r>
        </a:p>
      </dsp:txBody>
      <dsp:txXfrm>
        <a:off x="321819" y="3551163"/>
        <a:ext cx="3952109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C15A77-B597-4371-B745-0E956C904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18E181-70D3-4E70-B5A8-32AED7901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561E12-E67A-4248-A768-985565AB9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A046D2-95CE-44EE-93A0-0F300953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526481-3128-4197-89BE-D60EE49A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66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322AAF-96D8-48C6-A7F7-0216F7FD8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02F176-8F00-40C4-A9DB-13AF715CD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DF1418-BF3B-44DB-AEB3-FA8643947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452FE2-1CBB-4827-A205-74FDD435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176BE5-2332-4AF6-90C3-120336509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9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B2DDF1D-6723-433B-8CF4-D5ADFDD695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F4944B8-B0C1-45FD-823F-F7651B232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C1F59B-4140-411F-8A37-9F4826C4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C1401C-2683-4AF6-847B-4B36B3FA0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D25A9E-02E7-46CC-80F1-03F5D85D5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16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783FFB-44CE-4EE7-B682-C700EDD35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A1A172-7BCC-4DB4-8E60-F84EDF150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E09D4D-2DA5-4505-AA66-6EECE7DCC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DEDE69-AA32-48FD-8588-7C480BB7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6A7C40-4F0F-45B1-B689-04CD4604D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2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8E1896-BEC1-47A6-8133-A23198C3F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564BB7-3528-4691-BFAF-DBE9E8C3F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740482-DFB4-481E-845B-A398DC5D2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B2F17-11A6-4736-9385-99C8A2154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8DF7C1-88FC-4D58-B320-2479E5F9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7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D61C18-EE41-4E6F-8765-0FC652DF7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714639-2BB1-4E65-ADB1-861D16DCC2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6B6286C-8CBE-49BE-878C-BCFCDFE3D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FFF829-8392-4CB7-978A-AC274A5CA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1039D3-7809-4921-90E0-0FDF25C86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A98851-8048-4828-9A65-D55CA931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05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740CEE-79A1-4A4B-BB22-A04452392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1C8F7E-82C1-4141-9DA3-7DFBE706E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AFEAEE-6799-46BB-B081-2DE6FA2A9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8ADC54A-8898-4A2F-85A7-B75875DCA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2A4DD96-9F24-45F3-AE97-2186D4774E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8BA101C-6C10-44EF-9CE3-F9A82D3EE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1A33795-ADB4-40D5-9B65-A51FE4EC1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F5229EB-A26E-4073-BEFE-952494D4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0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1E7F2-E329-448F-ACB6-61ED78345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624E361-201B-4112-8A5A-2A93685F2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F12070-8909-492D-AF69-6CE05A09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EA3966-7DFE-4837-B241-C84777C5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43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F418219-1530-4F09-B8DD-70AEB9280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0D8C4DA-EE00-45EE-85ED-01E595BF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B15AB71-B2DA-4B40-97EF-ED8AAEEB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35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533127-B804-4F6E-9217-2C780AA02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5BFA51-EE62-4028-81A2-911DED49F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4FF59C8-AD5E-490F-93E3-9E3306FEF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104960-5F67-4350-BDCE-CBE8FDB3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EF7EA4-6F5A-4889-89A6-60F10406C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38F470-BA76-466F-86D8-8BA659DB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2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A50552-0AB4-45DC-BF26-C1653BADB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4B673F4-120C-4EB2-A290-078223C515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612C7F-07CF-4236-8A97-44347F275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0D52F4-A1D3-4C1E-8D79-144FD9FEA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0DC713-79E4-423A-A2F9-8E97E523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191E1B-8783-4AE5-9729-158DC425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49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E19EECD-4F26-4271-98CE-E86FD4094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BC55D5-3EA7-456D-BBB2-F6EF0EB94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885C99-23C4-44D6-A267-DEAB26C1A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28FE2C-3CE8-4981-A472-B0217110E5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12914B-F60B-4B91-8F7E-0693AB555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9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whitebackground.com/music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youtu.be/OkwLwobmvMw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61qCuX2dn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incredibox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EBB203-7339-48D7-966C-8DF79BC51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Αγαπημένα μου παιδιά σας χαιρετώ!</a:t>
            </a:r>
            <a:br>
              <a:rPr lang="el-GR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l-GR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Αυτή τη βδομάδα θα παίξουμε ρυθμικά σχήματα κι ένα μουσικό παιχνίδι στο διαδίκτυο.</a:t>
            </a:r>
            <a:r>
              <a:rPr lang="el-GR" sz="2400" dirty="0">
                <a:latin typeface="+mn-lt"/>
                <a:ea typeface="+mn-ea"/>
                <a:cs typeface="+mn-cs"/>
              </a:rPr>
              <a:t/>
            </a:r>
            <a:br>
              <a:rPr lang="el-GR" sz="2400" dirty="0">
                <a:latin typeface="+mn-lt"/>
                <a:ea typeface="+mn-ea"/>
                <a:cs typeface="+mn-cs"/>
              </a:rPr>
            </a:br>
            <a:r>
              <a:rPr lang="el-GR" sz="2800" dirty="0"/>
              <a:t/>
            </a:r>
            <a:br>
              <a:rPr lang="el-GR" sz="2800" dirty="0"/>
            </a:b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9EF8460-0934-4F40-97DA-2CE81BECC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Πολλές από τις ιδέες του σημερινού μαθήματος βρίσκονται μέσα στο Εκπαιδευτικό Υλικό ΔΕ, ΥΠΠΑΝ 2020.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D29168-21B3-4E96-8106-0092C5738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/>
        </p:blipFill>
        <p:spPr>
          <a:xfrm>
            <a:off x="4654296" y="1160716"/>
            <a:ext cx="7214616" cy="4509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A7D1763-80F6-45B2-A1E0-70DDF69AEC76}"/>
              </a:ext>
            </a:extLst>
          </p:cNvPr>
          <p:cNvSpPr txBox="1"/>
          <p:nvPr/>
        </p:nvSpPr>
        <p:spPr>
          <a:xfrm>
            <a:off x="10457948" y="5469796"/>
            <a:ext cx="141096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www.allwhitebackground.com/music.html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52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6962A8-467A-423F-B313-6B3815F45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21CCC3-1B56-4D3A-B25B-7C60C18B7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«Πάτησε» μια από τις μουσικές επιλογές και μετά «PLAY».</a:t>
            </a:r>
          </a:p>
          <a:p>
            <a:pPr algn="ctr"/>
            <a:endParaRPr lang="en-GB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n-GB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0664AB98-7BF8-4032-8D73-FB6F48196BE2}"/>
              </a:ext>
            </a:extLst>
          </p:cNvPr>
          <p:cNvGrpSpPr>
            <a:grpSpLocks/>
          </p:cNvGrpSpPr>
          <p:nvPr/>
        </p:nvGrpSpPr>
        <p:grpSpPr bwMode="auto">
          <a:xfrm>
            <a:off x="3713478" y="2459428"/>
            <a:ext cx="5063538" cy="3852472"/>
            <a:chOff x="2412" y="208"/>
            <a:chExt cx="9932" cy="7412"/>
          </a:xfrm>
        </p:grpSpPr>
        <p:pic>
          <p:nvPicPr>
            <p:cNvPr id="3075" name="Picture 3">
              <a:extLst>
                <a:ext uri="{FF2B5EF4-FFF2-40B4-BE49-F238E27FC236}">
                  <a16:creationId xmlns:a16="http://schemas.microsoft.com/office/drawing/2014/main" xmlns="" id="{C4EC4BA2-A669-4C70-8A8C-5418F7D98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2" y="208"/>
              <a:ext cx="9932" cy="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xmlns="" id="{9DBF2A27-6E09-4AA8-A93F-C59B4DF45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457"/>
              <a:ext cx="9120" cy="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4826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511C08D-AAF8-400D-9D34-BC128C905DAE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>
                <a:latin typeface="+mj-lt"/>
                <a:ea typeface="+mj-ea"/>
                <a:cs typeface="+mj-cs"/>
              </a:rPr>
              <a:t>Καλή Επιτυχία!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xmlns="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AA14602-E712-45C2-B0D4-9193B953C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488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01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xmlns="" id="{E6760941-EF99-4F61-A95D-3C3E7C08D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Freeform 5">
            <a:extLst>
              <a:ext uri="{FF2B5EF4-FFF2-40B4-BE49-F238E27FC236}">
                <a16:creationId xmlns:a16="http://schemas.microsoft.com/office/drawing/2014/main" xmlns="" id="{44D9B9FF-D6DA-4F69-B4A0-BA1550D65C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484269" y="1756600"/>
            <a:ext cx="1080325" cy="4736395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Freeform 6">
            <a:extLst>
              <a:ext uri="{FF2B5EF4-FFF2-40B4-BE49-F238E27FC236}">
                <a16:creationId xmlns:a16="http://schemas.microsoft.com/office/drawing/2014/main" xmlns="" id="{A7DC0AF9-0747-4070-A6D7-DF3681B9EB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876839" y="1357766"/>
            <a:ext cx="687754" cy="430312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1" name="Freeform 7">
            <a:extLst>
              <a:ext uri="{FF2B5EF4-FFF2-40B4-BE49-F238E27FC236}">
                <a16:creationId xmlns:a16="http://schemas.microsoft.com/office/drawing/2014/main" xmlns="" id="{74612EAD-0A8C-4C44-AFE1-3DF0669AC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878850" y="1135060"/>
            <a:ext cx="409371" cy="416921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xmlns="" id="{C2D46295-4D0D-487B-8972-141A047FB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1124043"/>
            <a:ext cx="5288862" cy="39781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618D71-FBB4-4D2E-8BF2-7CCAFDBC5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42" y="1357766"/>
            <a:ext cx="4322204" cy="3541334"/>
          </a:xfrm>
        </p:spPr>
        <p:txBody>
          <a:bodyPr>
            <a:normAutofit/>
          </a:bodyPr>
          <a:lstStyle/>
          <a:p>
            <a:pPr algn="l"/>
            <a:r>
              <a:rPr lang="el-GR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Αυτός ο κύριος ονομάζεται Τομ Θαμ (</a:t>
            </a:r>
            <a:r>
              <a:rPr lang="en-GB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 Thum). </a:t>
            </a:r>
            <a:br>
              <a:rPr lang="en-GB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 την ικανότητα να παράγει καταπληκτικούς ήχους</a:t>
            </a:r>
            <a:r>
              <a:rPr lang="en-GB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με το στόμα και τη φωνή του</a:t>
            </a:r>
            <a:r>
              <a:rPr lang="en-GB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Αυτό το είδος μουσικής ονομάζεται beat boxing.</a:t>
            </a:r>
            <a:r>
              <a:rPr lang="en-GB" sz="2200">
                <a:solidFill>
                  <a:srgbClr val="FFFFFF"/>
                </a:solidFill>
              </a:rPr>
              <a:t/>
            </a:r>
            <a:br>
              <a:rPr lang="en-GB" sz="2200">
                <a:solidFill>
                  <a:srgbClr val="FFFFFF"/>
                </a:solidFill>
              </a:rPr>
            </a:br>
            <a:endParaRPr lang="en-GB" sz="22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C7D7EED-E488-41AE-9740-F51159401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599" y="5301530"/>
            <a:ext cx="3493154" cy="1080982"/>
          </a:xfrm>
        </p:spPr>
        <p:txBody>
          <a:bodyPr anchor="t">
            <a:normAutofit/>
          </a:bodyPr>
          <a:lstStyle/>
          <a:p>
            <a:pPr algn="r"/>
            <a:endParaRPr lang="el-GR" sz="14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el-GR" sz="1400">
                <a:solidFill>
                  <a:schemeClr val="tx1">
                    <a:lumMod val="95000"/>
                    <a:lumOff val="5000"/>
                  </a:schemeClr>
                </a:solidFill>
              </a:rPr>
              <a:t>Παρακολουθήστε το βίντεο στην επόμενη διαφάνεια για να τον απολαύσετε!</a:t>
            </a:r>
            <a:endParaRPr lang="en-GB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 descr="Εμφάνιση της εικόνας προέλευσης">
            <a:extLst>
              <a:ext uri="{FF2B5EF4-FFF2-40B4-BE49-F238E27FC236}">
                <a16:creationId xmlns:a16="http://schemas.microsoft.com/office/drawing/2014/main" xmlns="" id="{7311A123-7D9D-4640-A3C4-03E7A8D37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5999" y="2182520"/>
            <a:ext cx="5297425" cy="297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694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47B3FA-D78F-4E85-83D8-7392AE807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13 Tom Thum beatboxing weird meters vocal trombones electric guitars and trumpets">
            <a:hlinkClick r:id="" action="ppaction://media"/>
            <a:extLst>
              <a:ext uri="{FF2B5EF4-FFF2-40B4-BE49-F238E27FC236}">
                <a16:creationId xmlns:a16="http://schemas.microsoft.com/office/drawing/2014/main" xmlns="" id="{F6E54F7F-7759-4E7B-A9A1-323B5A71EA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0" y="511174"/>
            <a:ext cx="8801100" cy="4950507"/>
          </a:xfrm>
        </p:spPr>
      </p:pic>
      <p:sp>
        <p:nvSpPr>
          <p:cNvPr id="3" name="Arrow: Right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2365F32B-C20C-4D56-89A1-0DCAC9C7FCEB}"/>
              </a:ext>
            </a:extLst>
          </p:cNvPr>
          <p:cNvSpPr/>
          <p:nvPr/>
        </p:nvSpPr>
        <p:spPr>
          <a:xfrm>
            <a:off x="10697592" y="5912528"/>
            <a:ext cx="585926" cy="2752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58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4C0B10B-D2C4-4A54-AFAD-3D27DF88B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6BADB90-C74B-40D6-86DC-503F65FCE8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xmlns="" id="{6559431D-1886-4AE0-9B87-9AD2ECAB84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xmlns="" id="{373850A5-B04A-4FCD-9E73-EE322167FB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xmlns="" id="{82C18C67-80FA-4738-AA53-0AF2419F98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xmlns="" id="{48543B1A-8BF5-4C63-8404-41B2EA70B3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92DF5096-E051-498C-A3ED-CBA77A813A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12E1C1-A3E4-4478-8419-2A3C921C6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l-GR"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Αυτός ο κύριος είναι ο  Τζόζεφ Πούλπο (</a:t>
            </a:r>
            <a:r>
              <a:rPr lang="en-GB"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Joseph Poolpo) </a:t>
            </a:r>
            <a:r>
              <a:rPr lang="el-GR"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κι είναι επίσης </a:t>
            </a:r>
            <a:r>
              <a:rPr lang="en-GB"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beat boxer.</a:t>
            </a:r>
            <a:r>
              <a:rPr lang="el-GR"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Ανοίξτε τον πιο κάτω σύνδεσμο για να τον δείτε να δημιουργεί.</a:t>
            </a:r>
            <a:endParaRPr lang="en-GB" sz="28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554604-59CC-4C50-973D-B338F9A56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en-GB" sz="2400">
                <a:hlinkClick r:id="rId2"/>
              </a:rPr>
              <a:t>https://youtu.be/OkwLwobmvMw</a:t>
            </a:r>
            <a:endParaRPr lang="en-GB" sz="2400"/>
          </a:p>
          <a:p>
            <a:endParaRPr lang="en-GB" sz="2400"/>
          </a:p>
          <a:p>
            <a:endParaRPr lang="en-GB" sz="2400"/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xmlns="" id="{B6264816-AECF-46EC-9E1E-BCC12EB6F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5" b="1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84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51F59EC-0EEE-4FB9-B221-B7064223F9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itle 1">
            <a:extLst>
              <a:ext uri="{FF2B5EF4-FFF2-40B4-BE49-F238E27FC236}">
                <a16:creationId xmlns:a16="http://schemas.microsoft.com/office/drawing/2014/main" xmlns="" id="{4BA88B0B-045F-4FB6-8976-3B8FEFB436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1413338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5919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F39FA95F-8624-40F5-9671-BADBB028D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67" y="643467"/>
            <a:ext cx="7528465" cy="5571065"/>
          </a:xfrm>
          <a:prstGeom prst="rect">
            <a:avLst/>
          </a:prstGeom>
          <a:ln>
            <a:noFill/>
          </a:ln>
        </p:spPr>
      </p:pic>
      <p:sp>
        <p:nvSpPr>
          <p:cNvPr id="34" name="Isosceles Triangle 33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97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99CE01-C357-4C72-BE7F-3A80E67C9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10658A-E174-40AC-A708-4ECEC43FB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l-GR" dirty="0"/>
              <a:t>Ακολούθησε τα παρακάτω βήματα για να παίξεις ένα μουσικό παιχνίδι στο διαδίκτυο με </a:t>
            </a:r>
            <a:r>
              <a:rPr lang="el-GR" dirty="0" err="1"/>
              <a:t>beat</a:t>
            </a:r>
            <a:r>
              <a:rPr lang="el-GR" dirty="0"/>
              <a:t> </a:t>
            </a:r>
            <a:r>
              <a:rPr lang="el-GR" dirty="0" err="1"/>
              <a:t>boxing</a:t>
            </a:r>
            <a:r>
              <a:rPr lang="el-GR" dirty="0"/>
              <a:t>.</a:t>
            </a:r>
          </a:p>
          <a:p>
            <a:pPr algn="ctr"/>
            <a:endParaRPr lang="el-GR" dirty="0"/>
          </a:p>
          <a:p>
            <a:pPr algn="ctr"/>
            <a:r>
              <a:rPr lang="el-GR" dirty="0"/>
              <a:t> </a:t>
            </a:r>
            <a:r>
              <a:rPr lang="el-GR" dirty="0" err="1"/>
              <a:t>Oνομάζεται</a:t>
            </a:r>
            <a:r>
              <a:rPr lang="el-GR" dirty="0"/>
              <a:t> </a:t>
            </a:r>
            <a:r>
              <a:rPr lang="el-GR" i="1" dirty="0"/>
              <a:t>INCREDIBOX </a:t>
            </a:r>
            <a:r>
              <a:rPr lang="el-GR" dirty="0"/>
              <a:t>και είναι δωρεάν!</a:t>
            </a:r>
          </a:p>
          <a:p>
            <a:pPr algn="ctr"/>
            <a:endParaRPr lang="el-GR" dirty="0"/>
          </a:p>
          <a:p>
            <a:pPr algn="ctr"/>
            <a:r>
              <a:rPr lang="el-GR" dirty="0"/>
              <a:t> </a:t>
            </a:r>
            <a:r>
              <a:rPr lang="el-GR" dirty="0" err="1"/>
              <a:t>Zήτησε</a:t>
            </a:r>
            <a:r>
              <a:rPr lang="el-GR" dirty="0"/>
              <a:t> βοήθεια από κάποιον ενήλικα.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4422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7">
            <a:extLst>
              <a:ext uri="{FF2B5EF4-FFF2-40B4-BE49-F238E27FC236}">
                <a16:creationId xmlns:a16="http://schemas.microsoft.com/office/drawing/2014/main" xmlns="" id="{A7895A40-19A4-42D6-9D30-DBC1E8002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9">
            <a:extLst>
              <a:ext uri="{FF2B5EF4-FFF2-40B4-BE49-F238E27FC236}">
                <a16:creationId xmlns:a16="http://schemas.microsoft.com/office/drawing/2014/main" xmlns="" id="{02F429C4-ABC9-46FC-818A-B5429CDE4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11">
            <a:extLst>
              <a:ext uri="{FF2B5EF4-FFF2-40B4-BE49-F238E27FC236}">
                <a16:creationId xmlns:a16="http://schemas.microsoft.com/office/drawing/2014/main" xmlns="" id="{2CEF98E4-3709-4952-8F42-2305CCE34F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13">
            <a:extLst>
              <a:ext uri="{FF2B5EF4-FFF2-40B4-BE49-F238E27FC236}">
                <a16:creationId xmlns:a16="http://schemas.microsoft.com/office/drawing/2014/main" xmlns="" id="{F10BCCF5-D685-47FF-B675-647EAEB72C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5331F6-0DE0-493B-9FC7-C3FDB542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689" y="3071183"/>
            <a:ext cx="9910296" cy="25900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Έν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 παράδειγμα δημιουργίας με το Incredibox που βρήκα στο διαδίκτυο</a:t>
            </a:r>
            <a:r>
              <a:rPr lang="el-GR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είν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αι το πιο κάτω.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Ανοίξτε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το</a:t>
            </a:r>
            <a:r>
              <a:rPr lang="el-GR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ν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σύνδεσμο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γι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 να το ακούσετε.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6CE8BD-32A1-41FA-9971-D93B44D77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688" y="1553518"/>
            <a:ext cx="9910295" cy="12817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https://youtu.be/E61qCuX2dn0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8" name="Rectangle 15">
            <a:extLst>
              <a:ext uri="{FF2B5EF4-FFF2-40B4-BE49-F238E27FC236}">
                <a16:creationId xmlns:a16="http://schemas.microsoft.com/office/drawing/2014/main" xmlns="" id="{B0EE8A42-107A-4D4C-8D56-BBAE95C7FC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99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717DE8-3ABF-47C6-8C38-F29513FB8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ABA32B-9565-4C13-B700-A4593703F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Ακολούθησε τον σύνδεσμο: </a:t>
            </a:r>
            <a:r>
              <a:rPr lang="el-GR" u="heavy" dirty="0">
                <a:hlinkClick r:id="rId2"/>
              </a:rPr>
              <a:t>https://www.incredibox.com/</a:t>
            </a:r>
            <a:endParaRPr lang="el-GR" u="heavy" dirty="0"/>
          </a:p>
          <a:p>
            <a:endParaRPr lang="en-GB" dirty="0"/>
          </a:p>
          <a:p>
            <a:r>
              <a:rPr lang="el-GR" b="1" dirty="0"/>
              <a:t>«Πάτησε» στο σημείο «TRY WEB VERSION»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596EAF-7119-4ECC-9E9F-C2C35DF5C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383" y="3613665"/>
            <a:ext cx="4448283" cy="256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3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173</Words>
  <Application>Microsoft Office PowerPoint</Application>
  <PresentationFormat>Custom</PresentationFormat>
  <Paragraphs>33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Αγαπημένα μου παιδιά σας χαιρετώ! Αυτή τη βδομάδα θα παίξουμε ρυθμικά σχήματα κι ένα μουσικό παιχνίδι στο διαδίκτυο.  </vt:lpstr>
      <vt:lpstr>Αυτός ο κύριος ονομάζεται Τομ Θαμ (Thom Thum).   Έχει την ικανότητα να παράγει καταπληκτικούς ήχους  με το στόμα και τη φωνή του.  Αυτό το είδος μουσικής ονομάζεται beat boxing. </vt:lpstr>
      <vt:lpstr>PowerPoint Presentation</vt:lpstr>
      <vt:lpstr>Αυτός ο κύριος είναι ο  Τζόζεφ Πούλπο (Joseph Poolpo) κι είναι επίσης beat boxer. Ανοίξτε τον πιο κάτω σύνδεσμο για να τον δείτε να δημιουργεί.</vt:lpstr>
      <vt:lpstr>PowerPoint Presentation</vt:lpstr>
      <vt:lpstr>PowerPoint Presentation</vt:lpstr>
      <vt:lpstr>PowerPoint Presentation</vt:lpstr>
      <vt:lpstr>Ένα παράδειγμα δημιουργίας με το Incredibox που βρήκα στο διαδίκτυο είναι το πιο κάτω.  Ανοίξτε τον σύνδεσμο για να το ακούσετε.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Αγαπημένα μου παιδιά σας χαιρετώ! Αυτή τη βδομάδα θα παίξουμε ρυθμικά σχήματα κι ένα μουσικό παιχνίδι στο διαδίκτυο.</dc:title>
  <dc:creator>ΓΕΩΡΓΙΑ ΤΑ</dc:creator>
  <cp:lastModifiedBy>AGOMOLOKA</cp:lastModifiedBy>
  <cp:revision>2</cp:revision>
  <dcterms:created xsi:type="dcterms:W3CDTF">2020-05-06T06:45:54Z</dcterms:created>
  <dcterms:modified xsi:type="dcterms:W3CDTF">2020-05-06T11:56:39Z</dcterms:modified>
</cp:coreProperties>
</file>