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81" d="100"/>
          <a:sy n="81" d="100"/>
        </p:scale>
        <p:origin x="-29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6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7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2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5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3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3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5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8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41BB-D622-4160-9037-5AE42DAABA28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DB66-0234-481B-BB92-258DD890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Franklin Gothic Medium Cond" panose="020B0606030402020204" pitchFamily="34" charset="0"/>
              </a:rPr>
              <a:t>Ξεχωριστά μουσεία του τόπου μας</a:t>
            </a:r>
            <a:endParaRPr lang="en-US" b="1" dirty="0">
              <a:latin typeface="Franklin Gothic Medium Cond" panose="020B06060304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Από το σπίτι, σίγουρα είναι δύσκολο να επισκεφθείς ένα μουσείο σήμερα...</a:t>
            </a:r>
          </a:p>
          <a:p>
            <a:pPr marL="0" indent="0">
              <a:buNone/>
            </a:pPr>
            <a:r>
              <a:rPr lang="el-GR" sz="4000" dirty="0"/>
              <a:t>Μπορείς όμως να ενημερωθείς για ενδιαφέροντα μουσεία πολύ κοντά σε σένα και να αποφασίσεις ποιο θα ήθελες να επισκεφθείς μόλις μπορέσεις...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849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Αρχοντικό Χατζηγεωργάκη Κορνέσιου, στη Λευκωσία. Παρουσιάζεται η ζωή της πόλης τον καιρό της Τουρκοκρατίας.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266" y="1825625"/>
            <a:ext cx="8467468" cy="43513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7714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Μουσείο Παραμυθιού, στη Λευκωσία. Παιδιά και ενήλικες εξερευνούν διασκεδάζοντας τον μαγικό κόσμο των παραμυθιών.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288858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Μουσείο Ληνός, στην Κακοπετριά, με θεματικές ενότητες για το κρασί, το ψωμί και το λάδι.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212" y="1825625"/>
            <a:ext cx="6551575" cy="4351338"/>
          </a:xfrm>
        </p:spPr>
      </p:pic>
    </p:spTree>
    <p:extLst>
      <p:ext uri="{BB962C8B-B14F-4D97-AF65-F5344CB8AC3E}">
        <p14:creationId xmlns:p14="http://schemas.microsoft.com/office/powerpoint/2010/main" val="3820540842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Μουσείο Ιστορικού και Κλασικού αυτοκινήτου, στη Λεμεσό, όπου μπορείς να θαυμάσεις περίπου 70 διαφορετικά οχήματα.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53" y="1939933"/>
            <a:ext cx="6418729" cy="4216956"/>
          </a:xfrm>
        </p:spPr>
      </p:pic>
    </p:spTree>
    <p:extLst>
      <p:ext uri="{BB962C8B-B14F-4D97-AF65-F5344CB8AC3E}">
        <p14:creationId xmlns:p14="http://schemas.microsoft.com/office/powerpoint/2010/main" val="171245796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Μουσείο κυπριακού σιδηρόδρομου Ευρύχου, στο Τρόοδος.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766" y="1972235"/>
            <a:ext cx="6940796" cy="3532094"/>
          </a:xfrm>
        </p:spPr>
      </p:pic>
    </p:spTree>
    <p:extLst>
      <p:ext uri="{BB962C8B-B14F-4D97-AF65-F5344CB8AC3E}">
        <p14:creationId xmlns:p14="http://schemas.microsoft.com/office/powerpoint/2010/main" val="94062226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Μουσείο Μέλισσας και κεντήματος στον Κάτω Δρυ, με πολλά εκθέματα σχετικά με την παλαιά και σύγχρονη μελισσοκομία.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412" y="1825625"/>
            <a:ext cx="6535175" cy="4351338"/>
          </a:xfrm>
        </p:spPr>
      </p:pic>
    </p:spTree>
    <p:extLst>
      <p:ext uri="{BB962C8B-B14F-4D97-AF65-F5344CB8AC3E}">
        <p14:creationId xmlns:p14="http://schemas.microsoft.com/office/powerpoint/2010/main" val="646688948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138</Words>
  <Application>Microsoft Office PowerPoint</Application>
  <PresentationFormat>Custom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Ξεχωριστά μουσεία του τόπου μας</vt:lpstr>
      <vt:lpstr>Αρχοντικό Χατζηγεωργάκη Κορνέσιου, στη Λευκωσία. Παρουσιάζεται η ζωή της πόλης τον καιρό της Τουρκοκρατίας.</vt:lpstr>
      <vt:lpstr>Μουσείο Παραμυθιού, στη Λευκωσία. Παιδιά και ενήλικες εξερευνούν διασκεδάζοντας τον μαγικό κόσμο των παραμυθιών.</vt:lpstr>
      <vt:lpstr>Μουσείο Ληνός, στην Κακοπετριά, με θεματικές ενότητες για το κρασί, το ψωμί και το λάδι.</vt:lpstr>
      <vt:lpstr>Μουσείο Ιστορικού και Κλασικού αυτοκινήτου, στη Λεμεσό, όπου μπορείς να θαυμάσεις περίπου 70 διαφορετικά οχήματα.</vt:lpstr>
      <vt:lpstr>Μουσείο κυπριακού σιδηρόδρομου Ευρύχου, στο Τρόοδος. </vt:lpstr>
      <vt:lpstr>Μουσείο Μέλισσας και κεντήματος στον Κάτω Δρυ, με πολλά εκθέματα σχετικά με την παλαιά και σύγχρονη μελισσοκομία.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AGOMOLOKA</cp:lastModifiedBy>
  <cp:revision>6</cp:revision>
  <dcterms:created xsi:type="dcterms:W3CDTF">2020-05-06T05:59:29Z</dcterms:created>
  <dcterms:modified xsi:type="dcterms:W3CDTF">2020-05-10T15:54:01Z</dcterms:modified>
</cp:coreProperties>
</file>