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6582-AFFC-476F-84C5-64603FBF2C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C325-6B2C-4C07-B57F-1BEA8D4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6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Έκτακτα μέτρα στη </a:t>
            </a:r>
            <a:r>
              <a:rPr lang="el-GR" dirty="0"/>
              <a:t>Λιλιπούπολη</a:t>
            </a:r>
            <a:r>
              <a:rPr lang="el-GR" b="1" dirty="0"/>
              <a:t> για το νέφος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b="1" dirty="0">
                <a:latin typeface="Bookman Old Style" panose="02050604050505020204" pitchFamily="18" charset="0"/>
              </a:rPr>
              <a:t>Νέφος είναι το πυκνό σύννεφο</a:t>
            </a:r>
          </a:p>
          <a:p>
            <a:pPr algn="l"/>
            <a:r>
              <a:rPr lang="el-GR" b="1" dirty="0">
                <a:latin typeface="Bookman Old Style" panose="02050604050505020204" pitchFamily="18" charset="0"/>
              </a:rPr>
              <a:t>καυσαερίων και άλλων αναθυμιάσων </a:t>
            </a:r>
          </a:p>
          <a:p>
            <a:pPr algn="l"/>
            <a:r>
              <a:rPr lang="el-GR" b="1" dirty="0">
                <a:latin typeface="Bookman Old Style" panose="02050604050505020204" pitchFamily="18" charset="0"/>
              </a:rPr>
              <a:t>που δημιουργείται σε πολλές μεγάλες πόλεις.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3" y="3868551"/>
            <a:ext cx="2796988" cy="1751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5593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Ατυχήματα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71" y="1946787"/>
            <a:ext cx="7241310" cy="3704209"/>
          </a:xfrm>
        </p:spPr>
      </p:pic>
    </p:spTree>
    <p:extLst>
      <p:ext uri="{BB962C8B-B14F-4D97-AF65-F5344CB8AC3E}">
        <p14:creationId xmlns:p14="http://schemas.microsoft.com/office/powerpoint/2010/main" val="2038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Τι θα μπορούσαμε να κάνουμε;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627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Χρησιμοποιούμε τα μέσα μαζικής μεταφοράς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22538"/>
            <a:ext cx="1051560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Δημιουργούμε ποδηλατόδρομους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70" y="1825625"/>
            <a:ext cx="689006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1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Εκμεταλλευόμαστε ανανεώσιμες πηγές ενέργειας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62981"/>
            <a:ext cx="7620000" cy="347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8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Ηλιακή ενέργεια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82934"/>
            <a:ext cx="3962400" cy="423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639736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Αιολική ενέργεια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89" y="1825625"/>
            <a:ext cx="6993221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Όπως στα χρόνια τα παλιά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1583837"/>
            <a:ext cx="5486400" cy="45115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Υδραυλική ενέργεια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33" y="1825625"/>
            <a:ext cx="662733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5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Όπως στα χρόνια τα παλιά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5" y="1709939"/>
            <a:ext cx="7816645" cy="4647008"/>
          </a:xfrm>
        </p:spPr>
      </p:pic>
    </p:spTree>
    <p:extLst>
      <p:ext uri="{BB962C8B-B14F-4D97-AF65-F5344CB8AC3E}">
        <p14:creationId xmlns:p14="http://schemas.microsoft.com/office/powerpoint/2010/main" val="381158087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νέφος πνίγει τις πόλεις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90" y="1984515"/>
            <a:ext cx="5267325" cy="3209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9" y="1984514"/>
            <a:ext cx="4876800" cy="3209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307715" y="5488265"/>
            <a:ext cx="2014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Αθήνα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935" y="5488265"/>
            <a:ext cx="247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Λονδίνο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443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Ας διατηρήσουμε το μέλλον του πλανήτη </a:t>
            </a:r>
            <a:r>
              <a:rPr lang="el-GR" b="1" dirty="0"/>
              <a:t>καθαρό</a:t>
            </a:r>
            <a:r>
              <a:rPr lang="el-GR" dirty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10" y="1825625"/>
            <a:ext cx="5016580" cy="4351338"/>
          </a:xfrm>
        </p:spPr>
      </p:pic>
    </p:spTree>
    <p:extLst>
      <p:ext uri="{BB962C8B-B14F-4D97-AF65-F5344CB8AC3E}">
        <p14:creationId xmlns:p14="http://schemas.microsoft.com/office/powerpoint/2010/main" val="183759035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691" y="1698974"/>
            <a:ext cx="96016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Οι λόγοι </a:t>
            </a:r>
          </a:p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δημιουργίας του νέφους </a:t>
            </a:r>
          </a:p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και της ατμοσφαιρικής ρύπανσης</a:t>
            </a:r>
          </a:p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</a:t>
            </a:r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ίναι πολλοί...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7806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118"/>
            <a:ext cx="10515600" cy="1325563"/>
          </a:xfrm>
        </p:spPr>
        <p:txBody>
          <a:bodyPr/>
          <a:lstStyle/>
          <a:p>
            <a:pPr algn="ctr"/>
            <a:r>
              <a:rPr lang="el-GR" b="1" dirty="0"/>
              <a:t>Εργοστάσια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467975"/>
            <a:ext cx="5917790" cy="435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4924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Αυτοκίνητα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67" y="2133140"/>
            <a:ext cx="5218520" cy="34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4" y="2133140"/>
            <a:ext cx="5764939" cy="36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942" y="1580987"/>
            <a:ext cx="7781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Προκαλεί και προβλήματα </a:t>
            </a:r>
          </a:p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άλλα, πολλά...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67569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Ηχορρύπανση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2110581"/>
            <a:ext cx="7934325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6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Εκνευρισμός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17" y="1825625"/>
            <a:ext cx="6013365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3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Αναπνευστικά προβλήματα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227" y="1825625"/>
            <a:ext cx="42135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97</Words>
  <Application>Microsoft Office PowerPoint</Application>
  <PresentationFormat>Custom</PresentationFormat>
  <Paragraphs>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Έκτακτα μέτρα στη Λιλιπούπολη για το νέφος</vt:lpstr>
      <vt:lpstr>Το νέφος πνίγει τις πόλεις</vt:lpstr>
      <vt:lpstr>PowerPoint Presentation</vt:lpstr>
      <vt:lpstr>Εργοστάσια</vt:lpstr>
      <vt:lpstr>Αυτοκίνητα</vt:lpstr>
      <vt:lpstr>PowerPoint Presentation</vt:lpstr>
      <vt:lpstr>Ηχορρύπανση</vt:lpstr>
      <vt:lpstr>Εκνευρισμός</vt:lpstr>
      <vt:lpstr>Αναπνευστικά προβλήματα</vt:lpstr>
      <vt:lpstr>Ατυχήματα</vt:lpstr>
      <vt:lpstr>Τι θα μπορούσαμε να κάνουμε;</vt:lpstr>
      <vt:lpstr>Χρησιμοποιούμε τα μέσα μαζικής μεταφοράς</vt:lpstr>
      <vt:lpstr>Δημιουργούμε ποδηλατόδρομους</vt:lpstr>
      <vt:lpstr>Εκμεταλλευόμαστε ανανεώσιμες πηγές ενέργειας</vt:lpstr>
      <vt:lpstr>Ηλιακή ενέργεια</vt:lpstr>
      <vt:lpstr>Αιολική ενέργεια</vt:lpstr>
      <vt:lpstr>Όπως στα χρόνια τα παλιά</vt:lpstr>
      <vt:lpstr>Υδραυλική ενέργεια</vt:lpstr>
      <vt:lpstr>Όπως στα χρόνια τα παλιά</vt:lpstr>
      <vt:lpstr>Ας διατηρήσουμε το μέλλον του πλανήτη καθαρό!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Έκτακτα μέτρα στη Λιλιπούπολη για το νέφος</dc:title>
  <dc:creator>user</dc:creator>
  <cp:lastModifiedBy>AGOMOLOKA</cp:lastModifiedBy>
  <cp:revision>6</cp:revision>
  <dcterms:created xsi:type="dcterms:W3CDTF">2020-05-15T06:07:33Z</dcterms:created>
  <dcterms:modified xsi:type="dcterms:W3CDTF">2020-05-17T09:45:40Z</dcterms:modified>
</cp:coreProperties>
</file>