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6" r:id="rId6"/>
    <p:sldId id="258" r:id="rId7"/>
    <p:sldId id="260" r:id="rId8"/>
    <p:sldId id="261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E0A3-F100-4969-92ED-A2DBCE5C7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7DA5C-A8B7-4D7D-9DC3-933E47A90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73414-06A0-42EB-B4E5-0AEE4137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12E-71F4-4D90-9FCC-C8FAE16F093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FF986-69ED-45FB-B453-6B1B638C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1858-34D8-4A84-8948-11E793E6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C37-B4F1-4286-A49D-5DAAE70FD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5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650CE-2C69-46A1-B4A5-FDF23917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98AC4-AD4F-409D-82EE-490356F3A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98CEF-1582-4399-90A6-C8044A4B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12E-71F4-4D90-9FCC-C8FAE16F093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4CB96-85B3-4411-93E7-C7887EC0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5BAA6-3E00-4E1A-82DD-119D6307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C37-B4F1-4286-A49D-5DAAE70FD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86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1A227C-23EF-4958-94AA-8CD388E8B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E72F87-46A4-4451-AD62-BCBD728B7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769A9-47B5-4ECC-84DA-C5AF8B23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12E-71F4-4D90-9FCC-C8FAE16F093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8EB88-83FB-478C-9AEC-00228880B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DE43C-D54B-49E3-8A5F-3BA54226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C37-B4F1-4286-A49D-5DAAE70FD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53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39AF-5891-4A22-9198-96943545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1E32B-ED31-408A-85DB-1B86B6BFE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35B6E-98C7-466C-8159-C5FA7601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12E-71F4-4D90-9FCC-C8FAE16F093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04E08-898B-4DF5-9AB5-FF2C3F90C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98CFE-23FC-42A8-825B-C3E371D6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C37-B4F1-4286-A49D-5DAAE70FD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6C25-81DA-46E2-B0A8-BF507366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67515-F49C-4D26-9AFD-2869D1B5C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52668-DC9A-4980-B3ED-470D6281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12E-71F4-4D90-9FCC-C8FAE16F093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DFE7B-F88D-4DA2-9B29-533092E3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8B92E-2212-4E0B-81BC-C718634E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C37-B4F1-4286-A49D-5DAAE70FD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6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FF23-27DA-47D3-9AD7-E35E3071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7B153-6249-442A-B955-1E6797214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A014B-BC24-4444-BBA7-B777BD444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1FAD8-CEF0-4AB7-A81C-E7647CFE9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12E-71F4-4D90-9FCC-C8FAE16F093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3DFA6-279D-48D0-97B5-6BC47DF3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6BAFB-B588-457A-BAC5-3F497998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C37-B4F1-4286-A49D-5DAAE70FD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F088-5994-48D7-8902-514DA2B3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B5DD7-D268-4568-B2DD-021C094A6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56E5C-21C7-4EEA-9282-554405928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96B5E-8709-4E4A-885F-719B50BC9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72DFB-BB4D-4E09-9D12-6BBAD73C4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D21D8A-5CF2-4DEE-8947-EEF33A2D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12E-71F4-4D90-9FCC-C8FAE16F093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965CF3-E090-410F-BF88-B096C1154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2E983-ED13-491D-9A72-4F2767ED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C37-B4F1-4286-A49D-5DAAE70FD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87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CAD4-1CF1-44FC-A1D1-D670DCF3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A30D3D-29C9-4F15-B845-1BBE3A0C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12E-71F4-4D90-9FCC-C8FAE16F093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3705E-4FC5-464E-B7DE-383E79AE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2A806-32FB-4CBA-A6D6-138D6605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C37-B4F1-4286-A49D-5DAAE70FD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0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709470-E61D-41FE-9749-5A42ABB6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12E-71F4-4D90-9FCC-C8FAE16F093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55ED7F-D759-4801-ABFA-530A639DB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A9CE9-5BF9-49D4-94D5-BE0F9F53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C37-B4F1-4286-A49D-5DAAE70FD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1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401C9-2E5B-460A-B4DA-C6428E1F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439F3-0064-47C6-9934-5B6711F1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CEFBF-7F29-4D10-B8C1-20C2E4FDD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AF293-481E-4ABE-BAA9-4D7EFFDA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12E-71F4-4D90-9FCC-C8FAE16F093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0964E-5A1D-49E8-9FF7-818AAF02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192DD-16FD-4F0A-9CEF-D77A488E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C37-B4F1-4286-A49D-5DAAE70FD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23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48014-5244-4B9F-91B0-DAD3A2964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417BCB-27FB-4DB1-A903-E896A56FD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C1068-AF78-437B-9A51-7C4604137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49AD2-CF0C-4E6A-AF1D-DBFD77F3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12E-71F4-4D90-9FCC-C8FAE16F093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13C53-1E06-45F7-A420-8EED59C6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0F89E-48EC-42CB-9A87-8D7E75BA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C37-B4F1-4286-A49D-5DAAE70FD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22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45ADE1-6593-421C-80C7-1A2A1A82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FA979-5E87-4F89-8357-CDF5B213D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AD1C1-55CB-4D8E-AB5B-017F735ED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3812E-71F4-4D90-9FCC-C8FAE16F093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1FDAE-B634-432B-9A09-2A60251D4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F2E33-E00A-40EF-ADAC-FC6EDB474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C4C37-B4F1-4286-A49D-5DAAE70FD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3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7F70B6-D205-4BCC-98A8-4153C91E3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2947" y="4592325"/>
            <a:ext cx="7100512" cy="1514185"/>
          </a:xfrm>
        </p:spPr>
        <p:txBody>
          <a:bodyPr anchor="t">
            <a:normAutofit/>
          </a:bodyPr>
          <a:lstStyle/>
          <a:p>
            <a:pPr algn="r"/>
            <a:r>
              <a:rPr lang="en-GB" sz="7200" b="1" dirty="0">
                <a:solidFill>
                  <a:srgbClr val="000000"/>
                </a:solidFill>
              </a:rPr>
              <a:t>EASTER ACTIVITIES</a:t>
            </a:r>
          </a:p>
        </p:txBody>
      </p:sp>
      <p:sp>
        <p:nvSpPr>
          <p:cNvPr id="16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66E195F-FBFF-40D7-8934-600A796B26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137" y="228600"/>
            <a:ext cx="1767164" cy="2066859"/>
          </a:xfrm>
          <a:prstGeom prst="rect">
            <a:avLst/>
          </a:prstGeom>
        </p:spPr>
      </p:pic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:a16="http://schemas.microsoft.com/office/drawing/2014/main" id="{06130F40-0C12-4C2E-B9F3-167838127B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62" y="2617797"/>
            <a:ext cx="2488074" cy="36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2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7A413-F6DC-4A98-B97C-E43B92A8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15539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99263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they talking about?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Listen and number.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7D5CBD-28FF-44BA-A92F-1718AC0A3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996" y="1328057"/>
            <a:ext cx="10710403" cy="5235648"/>
          </a:xfrm>
          <a:prstGeom prst="rect">
            <a:avLst/>
          </a:prstGeom>
        </p:spPr>
      </p:pic>
      <p:pic>
        <p:nvPicPr>
          <p:cNvPr id="3" name="Easter_Vocabulary_Pack_listen_and_number">
            <a:hlinkClick r:id="" action="ppaction://media"/>
            <a:extLst>
              <a:ext uri="{FF2B5EF4-FFF2-40B4-BE49-F238E27FC236}">
                <a16:creationId xmlns:a16="http://schemas.microsoft.com/office/drawing/2014/main" id="{42F2E0DB-F73C-400D-B994-DB01737E0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8800" y="2369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4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395D-7C53-437B-BBAB-877135F7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 the rhyming words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A039EE-5E5A-4A6C-B314-B411F0FD5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870857"/>
            <a:ext cx="10700657" cy="562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55DE-656D-4992-895B-7BCFBD4F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590"/>
            <a:ext cx="10515600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and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C155A0-C690-4492-9971-0EB77443C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71" y="1066801"/>
            <a:ext cx="7750629" cy="5426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D2CB0-7D2A-4A78-AF1A-CFA7E0F98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886" y="365125"/>
            <a:ext cx="3788228" cy="20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2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954E-9C5E-4105-800A-38F457E9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29" y="463826"/>
            <a:ext cx="11145079" cy="61357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400" dirty="0"/>
              <a:t>Αγαπητοί γονείς και παιδιά, </a:t>
            </a:r>
          </a:p>
          <a:p>
            <a:pPr marL="0" indent="0">
              <a:buNone/>
            </a:pPr>
            <a:r>
              <a:rPr lang="el-GR" sz="2400" dirty="0"/>
              <a:t>Σας στελνω κάποιες πασχαλινές δραστηριότητες:</a:t>
            </a:r>
          </a:p>
          <a:p>
            <a:r>
              <a:rPr lang="el-GR" sz="2400" dirty="0"/>
              <a:t> Στις διαφάνειες 3 και 4 είναι το πασχαλινό μας λεξιλόγιο.</a:t>
            </a:r>
          </a:p>
          <a:p>
            <a:r>
              <a:rPr lang="el-GR" sz="2400" dirty="0"/>
              <a:t> Στη διαφάνεια 5 είναι ερωτήσεις πολλαπλής επιλογής. </a:t>
            </a:r>
          </a:p>
          <a:p>
            <a:r>
              <a:rPr lang="el-GR" sz="2400" dirty="0"/>
              <a:t>Στη διαφάνεια 6 είναι ένα κρυπτόλεξο με κάποιες από τις λέξεις του Πασχαλινού λεξιλογίου.</a:t>
            </a:r>
          </a:p>
          <a:p>
            <a:r>
              <a:rPr lang="el-GR" sz="2400" dirty="0"/>
              <a:t> Στη διαφάνεια 7 είναι μια άσκηση ακρόασης. Κάνοντας κλικ στο εικονίδιο του αρχείου ήχου θα ακούσετε κάποιες λέξεις και θα κυκλώσετε σε κάθε αριθμό ποια είναι η σωστή λέξη. </a:t>
            </a:r>
          </a:p>
          <a:p>
            <a:r>
              <a:rPr lang="el-GR" sz="2400" dirty="0"/>
              <a:t>Στη διαφάνεια 8 τα γράμματα στις λεξούλες έχουν μπλεχτεί. Φτιάξουν τις λεξούλες και αντιστοιχίστε με την κατάλληλη εικόνα.</a:t>
            </a:r>
          </a:p>
          <a:p>
            <a:r>
              <a:rPr lang="el-GR" sz="2400" dirty="0"/>
              <a:t>Στη διαφάνεια 9 γράψτε τη λέξη που ταιριάζει σε κάθε εικόνα</a:t>
            </a:r>
          </a:p>
          <a:p>
            <a:r>
              <a:rPr lang="el-GR" sz="2400" dirty="0"/>
              <a:t>Στη διαφάνεια 10 θα ακούσετε πάλι ένα ηχητικό αρχείο. Βάλτε αριθμούς στις εικόνες σύμφωνα με τη σειρά που θα τις άκουσετε.</a:t>
            </a:r>
          </a:p>
          <a:p>
            <a:r>
              <a:rPr lang="el-GR" sz="2400" dirty="0"/>
              <a:t>Στη διαφάνεια 11 ταιριάξτε τις λεξούλες που έχουν ομοιοκαταληξία.</a:t>
            </a:r>
          </a:p>
          <a:p>
            <a:r>
              <a:rPr lang="el-GR" sz="2400" dirty="0"/>
              <a:t>Στην τελευταία </a:t>
            </a:r>
            <a:r>
              <a:rPr lang="el-GR" sz="2400"/>
              <a:t>διαφάνεια διαβάστε </a:t>
            </a:r>
            <a:r>
              <a:rPr lang="el-GR" sz="2400" dirty="0"/>
              <a:t>το μικρό κειμενάκι </a:t>
            </a:r>
            <a:r>
              <a:rPr lang="el-GR" sz="2400"/>
              <a:t>και χρωματίστε </a:t>
            </a:r>
            <a:r>
              <a:rPr lang="el-GR" sz="2400" dirty="0"/>
              <a:t>με τα αντίστοιχα χρώματα την εικόνα</a:t>
            </a:r>
          </a:p>
          <a:p>
            <a:pPr marL="0" indent="0">
              <a:buNone/>
            </a:pPr>
            <a:r>
              <a:rPr lang="el-GR" sz="2400" dirty="0"/>
              <a:t>Με εξαίρεση την τελευταία διαφάνεια δεν χρειάζεται να τυπωθούν οι ασκήσεις. Τα παιδιά μπορούν να γράφουν τις απαντήσεις τους σε ένα τετράδιο ή ένα χαρτί. Η τελευταία διαφάνεια είναι για όσους μπορούν και θέλουν να τυπώσουν, ώστε τα παιδιά να χρωματίσουν.</a:t>
            </a:r>
          </a:p>
          <a:p>
            <a:pPr marL="0" indent="0">
              <a:buNone/>
            </a:pPr>
            <a:r>
              <a:rPr lang="el-GR" sz="2400" dirty="0"/>
              <a:t>Σας χαιρετώ όλους,</a:t>
            </a:r>
          </a:p>
          <a:p>
            <a:pPr marL="0" indent="0">
              <a:buNone/>
            </a:pPr>
            <a:r>
              <a:rPr lang="el-GR" sz="2400" dirty="0"/>
              <a:t>Μέλανη Χριστοφόρου</a:t>
            </a:r>
          </a:p>
          <a:p>
            <a:pPr marL="0" indent="0">
              <a:buNone/>
            </a:pPr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83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AC7FF834-54D5-4BCE-BC56-BAC3AE31E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09" y="190646"/>
            <a:ext cx="9552561" cy="642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3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CACF3-9FAB-46F3-AC38-620E3BD0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Easter Vocabulary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2CF09C-E25B-42CC-B4FC-A59E2D4F6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90688"/>
            <a:ext cx="2062538" cy="153275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D3ED31-79B2-4C39-A502-764C794EFF8B}"/>
              </a:ext>
            </a:extLst>
          </p:cNvPr>
          <p:cNvSpPr/>
          <p:nvPr/>
        </p:nvSpPr>
        <p:spPr>
          <a:xfrm>
            <a:off x="838200" y="3223446"/>
            <a:ext cx="2236304" cy="68594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The Easter Bunny hides the Easter eggs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1D037B-AB38-464D-9B39-CC235C910EFB}"/>
              </a:ext>
            </a:extLst>
          </p:cNvPr>
          <p:cNvSpPr/>
          <p:nvPr/>
        </p:nvSpPr>
        <p:spPr>
          <a:xfrm>
            <a:off x="3673587" y="3149024"/>
            <a:ext cx="2668489" cy="83478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Children look for the eggs the Easter Bunny hides. This is called an egg hunt.</a:t>
            </a:r>
          </a:p>
        </p:txBody>
      </p:sp>
      <p:pic>
        <p:nvPicPr>
          <p:cNvPr id="8" name="Рисунок 35">
            <a:extLst>
              <a:ext uri="{FF2B5EF4-FFF2-40B4-BE49-F238E27FC236}">
                <a16:creationId xmlns:a16="http://schemas.microsoft.com/office/drawing/2014/main" id="{1742DC4C-0B59-4EA3-8C59-0327237407C0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1822" y="1742486"/>
            <a:ext cx="2392018" cy="13816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AC6D83-E547-4A74-A1BA-BA561C1C3767}"/>
              </a:ext>
            </a:extLst>
          </p:cNvPr>
          <p:cNvSpPr/>
          <p:nvPr/>
        </p:nvSpPr>
        <p:spPr>
          <a:xfrm>
            <a:off x="6755629" y="3175923"/>
            <a:ext cx="2392018" cy="68594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The children put the eggs in a basket.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7AE239-AC37-444B-B18A-828BE9D6FA6B}"/>
              </a:ext>
            </a:extLst>
          </p:cNvPr>
          <p:cNvSpPr/>
          <p:nvPr/>
        </p:nvSpPr>
        <p:spPr>
          <a:xfrm>
            <a:off x="838200" y="5347106"/>
            <a:ext cx="2534478" cy="80190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 bonnet is a pretty hat. The children decorate it with flowers.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CA4E3B-B27F-4D00-8EDC-D939104EFE80}"/>
              </a:ext>
            </a:extLst>
          </p:cNvPr>
          <p:cNvSpPr/>
          <p:nvPr/>
        </p:nvSpPr>
        <p:spPr>
          <a:xfrm>
            <a:off x="3842926" y="5347104"/>
            <a:ext cx="2668488" cy="68594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Jelly beans are small sweets in many colours.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90F35B-8E5D-4E96-AA29-ACDAB1BEBE3C}"/>
              </a:ext>
            </a:extLst>
          </p:cNvPr>
          <p:cNvSpPr/>
          <p:nvPr/>
        </p:nvSpPr>
        <p:spPr>
          <a:xfrm>
            <a:off x="6620410" y="5340328"/>
            <a:ext cx="2668488" cy="115254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All the children wear their Easter bonnets and walk in the street. It’s the Easter bonnet parade.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E6070B-9097-4940-A35D-E24B8E72728D}"/>
              </a:ext>
            </a:extLst>
          </p:cNvPr>
          <p:cNvSpPr/>
          <p:nvPr/>
        </p:nvSpPr>
        <p:spPr>
          <a:xfrm>
            <a:off x="9565090" y="3223446"/>
            <a:ext cx="2392018" cy="68594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 hot cross bun is a sweet bread with fruit.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E25D8DC-92E6-44EF-AFBB-BAC404A4CF1C}"/>
              </a:ext>
            </a:extLst>
          </p:cNvPr>
          <p:cNvSpPr/>
          <p:nvPr/>
        </p:nvSpPr>
        <p:spPr>
          <a:xfrm>
            <a:off x="9565090" y="5340327"/>
            <a:ext cx="2392018" cy="80868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Children roll their eggs to see which one is the fastest.</a:t>
            </a:r>
          </a:p>
        </p:txBody>
      </p:sp>
      <p:pic>
        <p:nvPicPr>
          <p:cNvPr id="15" name="Рисунок 35">
            <a:extLst>
              <a:ext uri="{FF2B5EF4-FFF2-40B4-BE49-F238E27FC236}">
                <a16:creationId xmlns:a16="http://schemas.microsoft.com/office/drawing/2014/main" id="{4B751D13-7F90-471A-877C-A080CF81BA26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74087" y="1792510"/>
            <a:ext cx="1961322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35">
            <a:extLst>
              <a:ext uri="{FF2B5EF4-FFF2-40B4-BE49-F238E27FC236}">
                <a16:creationId xmlns:a16="http://schemas.microsoft.com/office/drawing/2014/main" id="{B29AC1A0-5470-49AE-8569-7C5FDD897F96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2926" y="4008712"/>
            <a:ext cx="2499150" cy="116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36">
            <a:extLst>
              <a:ext uri="{FF2B5EF4-FFF2-40B4-BE49-F238E27FC236}">
                <a16:creationId xmlns:a16="http://schemas.microsoft.com/office/drawing/2014/main" id="{674A51A3-670A-4581-82FE-291D81CD58A6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74086" y="4073235"/>
            <a:ext cx="2283021" cy="126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34">
            <a:extLst>
              <a:ext uri="{FF2B5EF4-FFF2-40B4-BE49-F238E27FC236}">
                <a16:creationId xmlns:a16="http://schemas.microsoft.com/office/drawing/2014/main" id="{127E3AD5-7A01-44D7-B3D4-312A885BD9BE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11" y="3931993"/>
            <a:ext cx="1846945" cy="1408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34">
            <a:extLst>
              <a:ext uri="{FF2B5EF4-FFF2-40B4-BE49-F238E27FC236}">
                <a16:creationId xmlns:a16="http://schemas.microsoft.com/office/drawing/2014/main" id="{CE19EF79-3BBF-4DDD-B849-8A1B5D8FF176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4923" y="1808284"/>
            <a:ext cx="1671267" cy="128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137541-12C7-4FFA-BB05-8FD781CB875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2891" y="3946172"/>
            <a:ext cx="2434477" cy="139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6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2424-7FBB-4DFC-9E7C-7DA80965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choice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65CE10-AF80-4F36-B032-37041C67F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9" y="827314"/>
            <a:ext cx="11190514" cy="601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7F75-1353-40BF-99A1-71B14BD1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Word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FB1438-7435-4051-A462-1C6671C41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413202"/>
              </p:ext>
            </p:extLst>
          </p:nvPr>
        </p:nvGraphicFramePr>
        <p:xfrm>
          <a:off x="1719942" y="1690688"/>
          <a:ext cx="4767942" cy="4623024"/>
        </p:xfrm>
        <a:graphic>
          <a:graphicData uri="http://schemas.openxmlformats.org/drawingml/2006/table">
            <a:tbl>
              <a:tblPr firstRow="1" firstCol="1" bandRow="1"/>
              <a:tblGrid>
                <a:gridCol w="595319">
                  <a:extLst>
                    <a:ext uri="{9D8B030D-6E8A-4147-A177-3AD203B41FA5}">
                      <a16:colId xmlns:a16="http://schemas.microsoft.com/office/drawing/2014/main" val="1957029409"/>
                    </a:ext>
                  </a:extLst>
                </a:gridCol>
                <a:gridCol w="596397">
                  <a:extLst>
                    <a:ext uri="{9D8B030D-6E8A-4147-A177-3AD203B41FA5}">
                      <a16:colId xmlns:a16="http://schemas.microsoft.com/office/drawing/2014/main" val="2433621620"/>
                    </a:ext>
                  </a:extLst>
                </a:gridCol>
                <a:gridCol w="595319">
                  <a:extLst>
                    <a:ext uri="{9D8B030D-6E8A-4147-A177-3AD203B41FA5}">
                      <a16:colId xmlns:a16="http://schemas.microsoft.com/office/drawing/2014/main" val="1765365671"/>
                    </a:ext>
                  </a:extLst>
                </a:gridCol>
                <a:gridCol w="596397">
                  <a:extLst>
                    <a:ext uri="{9D8B030D-6E8A-4147-A177-3AD203B41FA5}">
                      <a16:colId xmlns:a16="http://schemas.microsoft.com/office/drawing/2014/main" val="1775307020"/>
                    </a:ext>
                  </a:extLst>
                </a:gridCol>
                <a:gridCol w="596397">
                  <a:extLst>
                    <a:ext uri="{9D8B030D-6E8A-4147-A177-3AD203B41FA5}">
                      <a16:colId xmlns:a16="http://schemas.microsoft.com/office/drawing/2014/main" val="3951711104"/>
                    </a:ext>
                  </a:extLst>
                </a:gridCol>
                <a:gridCol w="595319">
                  <a:extLst>
                    <a:ext uri="{9D8B030D-6E8A-4147-A177-3AD203B41FA5}">
                      <a16:colId xmlns:a16="http://schemas.microsoft.com/office/drawing/2014/main" val="1542602460"/>
                    </a:ext>
                  </a:extLst>
                </a:gridCol>
                <a:gridCol w="596397">
                  <a:extLst>
                    <a:ext uri="{9D8B030D-6E8A-4147-A177-3AD203B41FA5}">
                      <a16:colId xmlns:a16="http://schemas.microsoft.com/office/drawing/2014/main" val="298531659"/>
                    </a:ext>
                  </a:extLst>
                </a:gridCol>
                <a:gridCol w="596397">
                  <a:extLst>
                    <a:ext uri="{9D8B030D-6E8A-4147-A177-3AD203B41FA5}">
                      <a16:colId xmlns:a16="http://schemas.microsoft.com/office/drawing/2014/main" val="3618567128"/>
                    </a:ext>
                  </a:extLst>
                </a:gridCol>
              </a:tblGrid>
              <a:tr h="577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228399"/>
                  </a:ext>
                </a:extLst>
              </a:tr>
              <a:tr h="577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20730"/>
                  </a:ext>
                </a:extLst>
              </a:tr>
              <a:tr h="577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23204"/>
                  </a:ext>
                </a:extLst>
              </a:tr>
              <a:tr h="577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76303"/>
                  </a:ext>
                </a:extLst>
              </a:tr>
              <a:tr h="577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027560"/>
                  </a:ext>
                </a:extLst>
              </a:tr>
              <a:tr h="577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545005"/>
                  </a:ext>
                </a:extLst>
              </a:tr>
              <a:tr h="577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367528"/>
                  </a:ext>
                </a:extLst>
              </a:tr>
              <a:tr h="577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55560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ED32E184-56BE-4ABC-8D48-E7E43A32F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25765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Скругленный прямоугольник 37">
            <a:extLst>
              <a:ext uri="{FF2B5EF4-FFF2-40B4-BE49-F238E27FC236}">
                <a16:creationId xmlns:a16="http://schemas.microsoft.com/office/drawing/2014/main" id="{0FDB17D2-266D-479E-B223-A5C7EACD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626" y="1872346"/>
            <a:ext cx="4430487" cy="36533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search. Find the words.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Bonnet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Basket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Bunny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Egg hunt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Decorate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BB6F892-410D-4414-A069-15DF77E49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3033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0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CCE7-591C-4F7D-A3BC-480B15DC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458200" cy="967582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 and circle the correct picture</a:t>
            </a:r>
            <a:endParaRPr lang="en-GB" dirty="0"/>
          </a:p>
        </p:txBody>
      </p:sp>
      <p:pic>
        <p:nvPicPr>
          <p:cNvPr id="4" name="Рисунок 38">
            <a:extLst>
              <a:ext uri="{FF2B5EF4-FFF2-40B4-BE49-F238E27FC236}">
                <a16:creationId xmlns:a16="http://schemas.microsoft.com/office/drawing/2014/main" id="{A84244FD-E468-4940-8703-B0A4D6F416C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893" y="1847169"/>
            <a:ext cx="4740649" cy="464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>
            <a:extLst>
              <a:ext uri="{FF2B5EF4-FFF2-40B4-BE49-F238E27FC236}">
                <a16:creationId xmlns:a16="http://schemas.microsoft.com/office/drawing/2014/main" id="{BCC6FE27-538A-433C-8CF5-84A5201AF66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649" y="2048670"/>
            <a:ext cx="4913151" cy="464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aster_Vocabulary_Pack_circle_the_picture">
            <a:hlinkClick r:id="" action="ppaction://media"/>
            <a:extLst>
              <a:ext uri="{FF2B5EF4-FFF2-40B4-BE49-F238E27FC236}">
                <a16:creationId xmlns:a16="http://schemas.microsoft.com/office/drawing/2014/main" id="{0F0141FE-1B97-4BE0-8037-965BCBB34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0104" y="2393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70E5-13BE-42A8-979C-4FAC59C5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Unscramble and match. </a:t>
            </a:r>
            <a:endParaRPr lang="en-GB" dirty="0"/>
          </a:p>
        </p:txBody>
      </p:sp>
      <p:pic>
        <p:nvPicPr>
          <p:cNvPr id="4" name="Рисунок 41">
            <a:extLst>
              <a:ext uri="{FF2B5EF4-FFF2-40B4-BE49-F238E27FC236}">
                <a16:creationId xmlns:a16="http://schemas.microsoft.com/office/drawing/2014/main" id="{152CEB41-AC36-4AC1-A3B4-3820BE03B0D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1415144"/>
            <a:ext cx="9644742" cy="4761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4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5141-D291-4536-B304-0FD79167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105025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 the pictures</a:t>
            </a:r>
            <a:b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6C4F76-00ED-405D-8993-34E1D8289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70" y="1001486"/>
            <a:ext cx="10786244" cy="56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9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427</Words>
  <Application>Microsoft Office PowerPoint</Application>
  <PresentationFormat>Widescreen</PresentationFormat>
  <Paragraphs>106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EASTER ACTIVITIES</vt:lpstr>
      <vt:lpstr>PowerPoint Presentation</vt:lpstr>
      <vt:lpstr>PowerPoint Presentation</vt:lpstr>
      <vt:lpstr>Easter Vocabulary</vt:lpstr>
      <vt:lpstr>Multiple choice</vt:lpstr>
      <vt:lpstr>Word Search</vt:lpstr>
      <vt:lpstr>Listen and circle the correct picture</vt:lpstr>
      <vt:lpstr>Unscramble and match. </vt:lpstr>
      <vt:lpstr>Label the pictures </vt:lpstr>
      <vt:lpstr>What are they talking about?  Listen and number.</vt:lpstr>
      <vt:lpstr>Match the rhyming words</vt:lpstr>
      <vt:lpstr>Read and colour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ACTIVITIES</dc:title>
  <dc:creator>melanie christoforou</dc:creator>
  <cp:lastModifiedBy>Theodora Damianou</cp:lastModifiedBy>
  <cp:revision>5</cp:revision>
  <dcterms:created xsi:type="dcterms:W3CDTF">2020-04-04T07:06:15Z</dcterms:created>
  <dcterms:modified xsi:type="dcterms:W3CDTF">2020-04-07T14:01:04Z</dcterms:modified>
</cp:coreProperties>
</file>