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64768-52E5-4C98-A5CC-2B02F114447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4113C0-3DBC-474E-9911-A50696DE2627}">
      <dgm:prSet/>
      <dgm:spPr/>
      <dgm:t>
        <a:bodyPr/>
        <a:lstStyle/>
        <a:p>
          <a:r>
            <a:rPr lang="el-GR" dirty="0"/>
            <a:t>Ας ακούσουμε τώρα το ίδιο μουσικό κομμάτι από τον Μότσαρτ μόνο με αυτοσχέδια όργανα που βρίσκει κάποιος σε ένα γραφείο.</a:t>
          </a:r>
          <a:endParaRPr lang="en-US" dirty="0"/>
        </a:p>
      </dgm:t>
    </dgm:pt>
    <dgm:pt modelId="{D096C69D-6A7E-4B9D-8499-41EA4AED2188}" type="parTrans" cxnId="{255DAEEA-7A6B-4A11-B95A-B8BE97634ED1}">
      <dgm:prSet/>
      <dgm:spPr/>
      <dgm:t>
        <a:bodyPr/>
        <a:lstStyle/>
        <a:p>
          <a:endParaRPr lang="en-US"/>
        </a:p>
      </dgm:t>
    </dgm:pt>
    <dgm:pt modelId="{D8D21C37-D8A8-4D3E-B72B-943D2C0610CC}" type="sibTrans" cxnId="{255DAEEA-7A6B-4A11-B95A-B8BE97634ED1}">
      <dgm:prSet/>
      <dgm:spPr/>
      <dgm:t>
        <a:bodyPr/>
        <a:lstStyle/>
        <a:p>
          <a:endParaRPr lang="en-US"/>
        </a:p>
      </dgm:t>
    </dgm:pt>
    <dgm:pt modelId="{F417E506-FAA9-47D6-8741-5CD834BF0302}">
      <dgm:prSet/>
      <dgm:spPr/>
      <dgm:t>
        <a:bodyPr/>
        <a:lstStyle/>
        <a:p>
          <a:r>
            <a:rPr lang="el-GR"/>
            <a:t>Ακούστε το πρώτα μια φορά κι έπειτα συνοδέψτε το με τα οργανάκια που φτιάξατε την περασμένη βδομάδα ή με κάποιο αντικείμενο που βρίσκεται στο χώρο σας (και δεν σπάζει!)</a:t>
          </a:r>
          <a:endParaRPr lang="en-US"/>
        </a:p>
      </dgm:t>
    </dgm:pt>
    <dgm:pt modelId="{6FA7928D-506E-4322-AC35-F2E4A30974F3}" type="parTrans" cxnId="{6F9957FD-77DE-46E5-8B42-60842861026C}">
      <dgm:prSet/>
      <dgm:spPr/>
      <dgm:t>
        <a:bodyPr/>
        <a:lstStyle/>
        <a:p>
          <a:endParaRPr lang="en-US"/>
        </a:p>
      </dgm:t>
    </dgm:pt>
    <dgm:pt modelId="{8F71B3A0-B91C-4962-97E5-E83C2B8BA401}" type="sibTrans" cxnId="{6F9957FD-77DE-46E5-8B42-60842861026C}">
      <dgm:prSet/>
      <dgm:spPr/>
      <dgm:t>
        <a:bodyPr/>
        <a:lstStyle/>
        <a:p>
          <a:endParaRPr lang="en-US"/>
        </a:p>
      </dgm:t>
    </dgm:pt>
    <dgm:pt modelId="{1CB62063-9658-46F1-BE1D-9849EF946A0E}" type="pres">
      <dgm:prSet presAssocID="{70A64768-52E5-4C98-A5CC-2B02F11444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971143-33CB-40D3-B25A-1013960F39B5}" type="pres">
      <dgm:prSet presAssocID="{254113C0-3DBC-474E-9911-A50696DE262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1D90C-08D2-45C0-9189-E03185F554A9}" type="pres">
      <dgm:prSet presAssocID="{D8D21C37-D8A8-4D3E-B72B-943D2C0610CC}" presName="spacer" presStyleCnt="0"/>
      <dgm:spPr/>
    </dgm:pt>
    <dgm:pt modelId="{901C567B-50A1-4B4E-8DA2-BBBB7AECFBAE}" type="pres">
      <dgm:prSet presAssocID="{F417E506-FAA9-47D6-8741-5CD834BF03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EFDF94-7BCD-4503-A8C0-12A550763F73}" type="presOf" srcId="{254113C0-3DBC-474E-9911-A50696DE2627}" destId="{C2971143-33CB-40D3-B25A-1013960F39B5}" srcOrd="0" destOrd="0" presId="urn:microsoft.com/office/officeart/2005/8/layout/vList2"/>
    <dgm:cxn modelId="{6F9957FD-77DE-46E5-8B42-60842861026C}" srcId="{70A64768-52E5-4C98-A5CC-2B02F114447B}" destId="{F417E506-FAA9-47D6-8741-5CD834BF0302}" srcOrd="1" destOrd="0" parTransId="{6FA7928D-506E-4322-AC35-F2E4A30974F3}" sibTransId="{8F71B3A0-B91C-4962-97E5-E83C2B8BA401}"/>
    <dgm:cxn modelId="{255DAEEA-7A6B-4A11-B95A-B8BE97634ED1}" srcId="{70A64768-52E5-4C98-A5CC-2B02F114447B}" destId="{254113C0-3DBC-474E-9911-A50696DE2627}" srcOrd="0" destOrd="0" parTransId="{D096C69D-6A7E-4B9D-8499-41EA4AED2188}" sibTransId="{D8D21C37-D8A8-4D3E-B72B-943D2C0610CC}"/>
    <dgm:cxn modelId="{AF2CA57E-0B0D-405B-91E0-1FF78D756FA2}" type="presOf" srcId="{F417E506-FAA9-47D6-8741-5CD834BF0302}" destId="{901C567B-50A1-4B4E-8DA2-BBBB7AECFBAE}" srcOrd="0" destOrd="0" presId="urn:microsoft.com/office/officeart/2005/8/layout/vList2"/>
    <dgm:cxn modelId="{A7A6E3AE-B4BE-411C-B1E6-1EA00190CE61}" type="presOf" srcId="{70A64768-52E5-4C98-A5CC-2B02F114447B}" destId="{1CB62063-9658-46F1-BE1D-9849EF946A0E}" srcOrd="0" destOrd="0" presId="urn:microsoft.com/office/officeart/2005/8/layout/vList2"/>
    <dgm:cxn modelId="{200C059F-D3FB-4EB7-8E90-E1A470CBB139}" type="presParOf" srcId="{1CB62063-9658-46F1-BE1D-9849EF946A0E}" destId="{C2971143-33CB-40D3-B25A-1013960F39B5}" srcOrd="0" destOrd="0" presId="urn:microsoft.com/office/officeart/2005/8/layout/vList2"/>
    <dgm:cxn modelId="{A261FF8E-4066-44EF-91A3-7DFE0FD633A3}" type="presParOf" srcId="{1CB62063-9658-46F1-BE1D-9849EF946A0E}" destId="{2C21D90C-08D2-45C0-9189-E03185F554A9}" srcOrd="1" destOrd="0" presId="urn:microsoft.com/office/officeart/2005/8/layout/vList2"/>
    <dgm:cxn modelId="{E3D97C6B-42A9-4467-89C1-CB0768F56DF0}" type="presParOf" srcId="{1CB62063-9658-46F1-BE1D-9849EF946A0E}" destId="{901C567B-50A1-4B4E-8DA2-BBBB7AECFB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06531-14DB-42CE-87F5-230508FB9D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DC9D002-84BE-433F-84C2-96C454D83EFA}">
      <dgm:prSet/>
      <dgm:spPr/>
      <dgm:t>
        <a:bodyPr/>
        <a:lstStyle/>
        <a:p>
          <a:r>
            <a:rPr lang="el-GR"/>
            <a:t>Εύχομαι να περάσατε όμορφα και να μάθατε πολλά.</a:t>
          </a:r>
          <a:endParaRPr lang="en-US"/>
        </a:p>
      </dgm:t>
    </dgm:pt>
    <dgm:pt modelId="{43568929-9A53-440A-8A16-1D4202110D30}" type="parTrans" cxnId="{A0812558-74E8-4CDB-8E91-7B06A13211B6}">
      <dgm:prSet/>
      <dgm:spPr/>
      <dgm:t>
        <a:bodyPr/>
        <a:lstStyle/>
        <a:p>
          <a:endParaRPr lang="en-US"/>
        </a:p>
      </dgm:t>
    </dgm:pt>
    <dgm:pt modelId="{9102AB1F-A2D9-4C95-AD8A-92F3E6DB6D2E}" type="sibTrans" cxnId="{A0812558-74E8-4CDB-8E91-7B06A13211B6}">
      <dgm:prSet/>
      <dgm:spPr/>
      <dgm:t>
        <a:bodyPr/>
        <a:lstStyle/>
        <a:p>
          <a:endParaRPr lang="en-US"/>
        </a:p>
      </dgm:t>
    </dgm:pt>
    <dgm:pt modelId="{8E7BC04B-94E6-4F93-BC2F-B5650DE71736}">
      <dgm:prSet/>
      <dgm:spPr/>
      <dgm:t>
        <a:bodyPr/>
        <a:lstStyle/>
        <a:p>
          <a:r>
            <a:rPr lang="el-GR"/>
            <a:t>Ραντεβού την ερχόμενη βδομάδα!</a:t>
          </a:r>
          <a:endParaRPr lang="en-US"/>
        </a:p>
      </dgm:t>
    </dgm:pt>
    <dgm:pt modelId="{F50CA0EF-F4F7-4E1B-9FCA-1664F9A25660}" type="parTrans" cxnId="{999312AF-CFB1-4221-AA87-EBE67E064183}">
      <dgm:prSet/>
      <dgm:spPr/>
      <dgm:t>
        <a:bodyPr/>
        <a:lstStyle/>
        <a:p>
          <a:endParaRPr lang="en-US"/>
        </a:p>
      </dgm:t>
    </dgm:pt>
    <dgm:pt modelId="{B6408654-BD38-4090-BFA8-31EFCEA42680}" type="sibTrans" cxnId="{999312AF-CFB1-4221-AA87-EBE67E064183}">
      <dgm:prSet/>
      <dgm:spPr/>
      <dgm:t>
        <a:bodyPr/>
        <a:lstStyle/>
        <a:p>
          <a:endParaRPr lang="en-US"/>
        </a:p>
      </dgm:t>
    </dgm:pt>
    <dgm:pt modelId="{D6712782-1180-495F-8962-CEAE191976E7}" type="pres">
      <dgm:prSet presAssocID="{31006531-14DB-42CE-87F5-230508FB9D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F444CF-BEF5-44BF-B8C0-E02E396A1270}" type="pres">
      <dgm:prSet presAssocID="{7DC9D002-84BE-433F-84C2-96C454D83E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4FDF6-D6D8-4B9C-8952-DE2BAF2D8222}" type="pres">
      <dgm:prSet presAssocID="{9102AB1F-A2D9-4C95-AD8A-92F3E6DB6D2E}" presName="spacer" presStyleCnt="0"/>
      <dgm:spPr/>
    </dgm:pt>
    <dgm:pt modelId="{E2403B94-28D6-4766-BC53-9D65CE91C8DB}" type="pres">
      <dgm:prSet presAssocID="{8E7BC04B-94E6-4F93-BC2F-B5650DE717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2DFD2B-CE84-42CB-B416-1D0DAF682E37}" type="presOf" srcId="{7DC9D002-84BE-433F-84C2-96C454D83EFA}" destId="{D9F444CF-BEF5-44BF-B8C0-E02E396A1270}" srcOrd="0" destOrd="0" presId="urn:microsoft.com/office/officeart/2005/8/layout/vList2"/>
    <dgm:cxn modelId="{999312AF-CFB1-4221-AA87-EBE67E064183}" srcId="{31006531-14DB-42CE-87F5-230508FB9DCB}" destId="{8E7BC04B-94E6-4F93-BC2F-B5650DE71736}" srcOrd="1" destOrd="0" parTransId="{F50CA0EF-F4F7-4E1B-9FCA-1664F9A25660}" sibTransId="{B6408654-BD38-4090-BFA8-31EFCEA42680}"/>
    <dgm:cxn modelId="{EE477D97-85D5-4981-A843-6A147D88AB12}" type="presOf" srcId="{31006531-14DB-42CE-87F5-230508FB9DCB}" destId="{D6712782-1180-495F-8962-CEAE191976E7}" srcOrd="0" destOrd="0" presId="urn:microsoft.com/office/officeart/2005/8/layout/vList2"/>
    <dgm:cxn modelId="{A0812558-74E8-4CDB-8E91-7B06A13211B6}" srcId="{31006531-14DB-42CE-87F5-230508FB9DCB}" destId="{7DC9D002-84BE-433F-84C2-96C454D83EFA}" srcOrd="0" destOrd="0" parTransId="{43568929-9A53-440A-8A16-1D4202110D30}" sibTransId="{9102AB1F-A2D9-4C95-AD8A-92F3E6DB6D2E}"/>
    <dgm:cxn modelId="{2FD6EED7-10AD-4BE6-A07A-115092045720}" type="presOf" srcId="{8E7BC04B-94E6-4F93-BC2F-B5650DE71736}" destId="{E2403B94-28D6-4766-BC53-9D65CE91C8DB}" srcOrd="0" destOrd="0" presId="urn:microsoft.com/office/officeart/2005/8/layout/vList2"/>
    <dgm:cxn modelId="{E821CA05-C688-4662-A87C-5D399637EA72}" type="presParOf" srcId="{D6712782-1180-495F-8962-CEAE191976E7}" destId="{D9F444CF-BEF5-44BF-B8C0-E02E396A1270}" srcOrd="0" destOrd="0" presId="urn:microsoft.com/office/officeart/2005/8/layout/vList2"/>
    <dgm:cxn modelId="{759224F5-77E1-454E-AD0E-583A6B448209}" type="presParOf" srcId="{D6712782-1180-495F-8962-CEAE191976E7}" destId="{2524FDF6-D6D8-4B9C-8952-DE2BAF2D8222}" srcOrd="1" destOrd="0" presId="urn:microsoft.com/office/officeart/2005/8/layout/vList2"/>
    <dgm:cxn modelId="{50E2BC2C-C191-41A7-A2BA-F242B4D77BBA}" type="presParOf" srcId="{D6712782-1180-495F-8962-CEAE191976E7}" destId="{E2403B94-28D6-4766-BC53-9D65CE91C8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71143-33CB-40D3-B25A-1013960F39B5}">
      <dsp:nvSpPr>
        <dsp:cNvPr id="0" name=""/>
        <dsp:cNvSpPr/>
      </dsp:nvSpPr>
      <dsp:spPr>
        <a:xfrm>
          <a:off x="0" y="35917"/>
          <a:ext cx="9407525" cy="20432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/>
            <a:t>Ας ακούσουμε τώρα το ίδιο μουσικό κομμάτι από τον Μότσαρτ μόνο με αυτοσχέδια όργανα που βρίσκει κάποιος σε ένα γραφείο.</a:t>
          </a:r>
          <a:endParaRPr lang="en-US" sz="2900" kern="1200" dirty="0"/>
        </a:p>
      </dsp:txBody>
      <dsp:txXfrm>
        <a:off x="99742" y="135659"/>
        <a:ext cx="9208041" cy="1843738"/>
      </dsp:txXfrm>
    </dsp:sp>
    <dsp:sp modelId="{901C567B-50A1-4B4E-8DA2-BBBB7AECFBAE}">
      <dsp:nvSpPr>
        <dsp:cNvPr id="0" name=""/>
        <dsp:cNvSpPr/>
      </dsp:nvSpPr>
      <dsp:spPr>
        <a:xfrm>
          <a:off x="0" y="2162660"/>
          <a:ext cx="9407525" cy="204322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/>
            <a:t>Ακούστε το πρώτα μια φορά κι έπειτα συνοδέψτε το με τα οργανάκια που φτιάξατε την περασμένη βδομάδα ή με κάποιο αντικείμενο που βρίσκεται στο χώρο σας (και δεν σπάζει!)</a:t>
          </a:r>
          <a:endParaRPr lang="en-US" sz="2900" kern="1200"/>
        </a:p>
      </dsp:txBody>
      <dsp:txXfrm>
        <a:off x="99742" y="2262402"/>
        <a:ext cx="9208041" cy="1843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444CF-BEF5-44BF-B8C0-E02E396A1270}">
      <dsp:nvSpPr>
        <dsp:cNvPr id="0" name=""/>
        <dsp:cNvSpPr/>
      </dsp:nvSpPr>
      <dsp:spPr>
        <a:xfrm>
          <a:off x="0" y="6740"/>
          <a:ext cx="5962720" cy="2419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400" kern="1200"/>
            <a:t>Εύχομαι να περάσατε όμορφα και να μάθατε πολλά.</a:t>
          </a:r>
          <a:endParaRPr lang="en-US" sz="4400" kern="1200"/>
        </a:p>
      </dsp:txBody>
      <dsp:txXfrm>
        <a:off x="118113" y="124853"/>
        <a:ext cx="5726494" cy="2183334"/>
      </dsp:txXfrm>
    </dsp:sp>
    <dsp:sp modelId="{E2403B94-28D6-4766-BC53-9D65CE91C8DB}">
      <dsp:nvSpPr>
        <dsp:cNvPr id="0" name=""/>
        <dsp:cNvSpPr/>
      </dsp:nvSpPr>
      <dsp:spPr>
        <a:xfrm>
          <a:off x="0" y="2553021"/>
          <a:ext cx="5962720" cy="24195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400" kern="1200"/>
            <a:t>Ραντεβού την ερχόμενη βδομάδα!</a:t>
          </a:r>
          <a:endParaRPr lang="en-US" sz="4400" kern="1200"/>
        </a:p>
      </dsp:txBody>
      <dsp:txXfrm>
        <a:off x="118113" y="2671134"/>
        <a:ext cx="5726494" cy="2183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4473-91FE-4080-BA68-4035C7E9A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2883C-7589-479C-8BE3-9F7B48765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1F219-F286-41E1-AB31-3FC52209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EC6F-FDF4-4735-9F83-DB774C2DE6C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BE3B4-C3CE-4531-86A7-D2AB3612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F06AA-C8F7-41B7-A88B-42F8153B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A8A-B638-4F6A-9EE6-7EBF5907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87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3E5C2-A869-45B5-BBD9-8E86D7F2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3AA5A-5E80-4B8B-A848-3FDA2F5F4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B5D3E-21F5-4107-9E10-8FBF754B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EC6F-FDF4-4735-9F83-DB774C2DE6C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A226-8BD1-4229-88C9-8DF6EC15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1200E-C63A-43D9-9C45-863152D3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A8A-B638-4F6A-9EE6-7EBF5907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7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9F460-586C-4793-A5B7-6C28E8706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F6FF3-B5A2-488D-BA79-04B5C1E7D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2DA12-D9BE-4034-A33A-69C127BF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EC6F-FDF4-4735-9F83-DB774C2DE6C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FE1CE-0A01-447D-A445-C9AAC55A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F37B1-D338-4AD6-9760-769FF86D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A8A-B638-4F6A-9EE6-7EBF5907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7DD6-F283-433D-9BC8-78833076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22C4-2A08-4DF9-A3CD-0C5C2DF3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6DF08-C71D-4C02-A561-802207A4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EC6F-FDF4-4735-9F83-DB774C2DE6C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C426-70DA-4004-9DC7-EE4412F3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23761-68E1-4379-8CD4-BC2C43DD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A8A-B638-4F6A-9EE6-7EBF5907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2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107-E7F1-4BC8-B20E-F55DF220E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B2A15-352C-4E34-A15D-EBC03D9F5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69259-DE24-472D-85CE-71C7AB78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EC6F-FDF4-4735-9F83-DB774C2DE6C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C5402-DB77-4A1A-9027-CBD071E4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25800-331E-466C-AFBA-D331A1FD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A8A-B638-4F6A-9EE6-7EBF5907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025A3-ECF3-42F0-BB76-47DB5DDD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7CFDC-E151-4F3B-9C7C-2D9563641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AA00D-C843-49C5-9000-7FEA544E2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925E1-BA59-4423-A06C-2C08C3A7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EC6F-FDF4-4735-9F83-DB774C2DE6C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CBAA2-F32B-4630-8173-77A708C5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5B1D7-3EEC-4667-BEDC-31768572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A8A-B638-4F6A-9EE6-7EBF5907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35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B471-F39A-4874-8DB9-978FD814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21C1F-5819-445E-B604-A449B9434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071A6-2E3D-4294-A78C-81254758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239F0-BFDA-4B94-80F7-1B1E92A88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BCA99-EA40-4835-982B-0D9D15E5C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F353F-DB02-4442-9134-BA4C6D73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EC6F-FDF4-4735-9F83-DB774C2DE6C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E3F428-2FBA-46E8-9197-52C3B103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6A6DEC-A124-44EF-8F4A-3AA16D62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A8A-B638-4F6A-9EE6-7EBF5907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6CD6-02E3-4378-9BDB-8252DEE8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C547A-F0AF-4B0D-9A63-099EA1CA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EC6F-FDF4-4735-9F83-DB774C2DE6C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17F32-88C0-48A8-BFCF-2573E0FC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C7C48-61FD-4C78-855F-2DBD9E00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A8A-B638-4F6A-9EE6-7EBF5907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09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3290B-542B-4450-8D60-7B669FAA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EC6F-FDF4-4735-9F83-DB774C2DE6C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4822C-55BF-46A3-880F-77F1134F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9A12C-7022-42F4-A086-BBDF8C49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A8A-B638-4F6A-9EE6-7EBF5907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5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78A5-3203-4C1A-A0F3-7DACC466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C1481-E81A-4E75-99DF-9FC995FA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E25A5-6DC3-4E50-BE3B-F6A4F2F04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27A9D-BB4E-481C-8A6B-897F05C5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EC6F-FDF4-4735-9F83-DB774C2DE6C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6B9A0-0E89-4576-8902-4637DB6A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B7E75-2B0A-480F-B36B-41E50BDD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A8A-B638-4F6A-9EE6-7EBF5907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84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E913-4565-4EF0-B02A-E4C483C7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5BCC2-D7FC-4967-BF36-0D2E513B5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76192-F5C3-44EB-A7E9-2652BE9A8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76E29-3BD5-4ED6-BC20-9AB4D769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EC6F-FDF4-4735-9F83-DB774C2DE6C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829DB-F7A5-42EE-A3FF-AC3802338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B4A69-AA92-4B29-8478-28F7DAE4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CA8A-B638-4F6A-9EE6-7EBF5907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6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49BD5-8E6B-483D-9E21-D18F33CB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02167-9B81-4A7B-BFD9-558C4E298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20D7F-36B0-411E-9BB2-85B49B6BF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EC6F-FDF4-4735-9F83-DB774C2DE6C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E50BD-92A3-42F4-A0B1-EE2149FB9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3ADD9-86B8-4944-BE2E-06A87A622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CA8A-B638-4F6A-9EE6-7EBF59077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4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419538471?app_id=12296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9NF8_ZSPMw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YOVh2QNjHA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D00D6-BFE6-4056-A3A9-2C3912376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71448-A13E-41D9-8A53-D88D33036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l-GR" sz="5200">
                <a:solidFill>
                  <a:srgbClr val="FFFFFF"/>
                </a:solidFill>
              </a:rPr>
              <a:t>ΜΟΥΣΙΚΗ </a:t>
            </a:r>
            <a:r>
              <a:rPr lang="en-GB" sz="5200">
                <a:solidFill>
                  <a:srgbClr val="FFFFFF"/>
                </a:solidFill>
              </a:rPr>
              <a:t>2</a:t>
            </a:r>
            <a:r>
              <a:rPr lang="el-GR" sz="5200">
                <a:solidFill>
                  <a:srgbClr val="FFFFFF"/>
                </a:solidFill>
              </a:rPr>
              <a:t/>
            </a:r>
            <a:br>
              <a:rPr lang="el-GR" sz="5200">
                <a:solidFill>
                  <a:srgbClr val="FFFFFF"/>
                </a:solidFill>
              </a:rPr>
            </a:br>
            <a:endParaRPr lang="en-GB" sz="5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2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A10BE-76B9-4AF2-8048-AA03E4C9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endParaRPr lang="en-GB" sz="4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00C3D6-DBB5-4552-9801-E59BF64B0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887934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72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B22D-2EF2-4280-8FEC-CB35A6ED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Χαίρεται παιδιά. Εύχομαι να είστε όλα καλά!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8645-7CA4-4D48-BD98-6A9B1F6E0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Σήμερα στην παρουσίασή μας  θα θυμηθούμε  κάποια μουσικά σύμβολα – αξίες.</a:t>
            </a:r>
          </a:p>
          <a:p>
            <a:r>
              <a:rPr lang="el-GR" dirty="0"/>
              <a:t>Θα γνωρίσουμε έναν συνθέτη έκπληξη.</a:t>
            </a:r>
          </a:p>
          <a:p>
            <a:r>
              <a:rPr lang="el-GR" dirty="0"/>
              <a:t>Θα συνοδέψουμε με τα αυτοσχέδιά μας οργανάκια</a:t>
            </a:r>
          </a:p>
          <a:p>
            <a:pPr marL="0" indent="0">
              <a:buNone/>
            </a:pPr>
            <a:r>
              <a:rPr lang="el-GR" dirty="0"/>
              <a:t>   ένα μουσικό κομμάτι αυτού του συνθέτη.</a:t>
            </a:r>
          </a:p>
          <a:p>
            <a:endParaRPr lang="el-GR" dirty="0"/>
          </a:p>
          <a:p>
            <a:r>
              <a:rPr lang="el-GR" dirty="0"/>
              <a:t>Είστε έτοιμοι</a:t>
            </a:r>
            <a:r>
              <a:rPr lang="en-US" dirty="0"/>
              <a:t>;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GB" dirty="0"/>
          </a:p>
        </p:txBody>
      </p:sp>
      <p:pic>
        <p:nvPicPr>
          <p:cNvPr id="4" name="Picture 2" descr="Kids Music Clip Art Stock Illustrations – 832 Kids Music Clip Art Stock  Illustrations, Vectors &amp; Clipart - Dreamstime">
            <a:extLst>
              <a:ext uri="{FF2B5EF4-FFF2-40B4-BE49-F238E27FC236}">
                <a16:creationId xmlns:a16="http://schemas.microsoft.com/office/drawing/2014/main" id="{4E38C498-85A8-414C-B33E-4038D3C88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19" y="4374239"/>
            <a:ext cx="2365141" cy="12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3173-BB3A-43E0-A045-AC9E81B31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l-GR" sz="2100"/>
              <a:t>Ας παρακολουθήσουμε λοιπόν ένα βιντεάκι από τα προγράμματα  της Εκπαιδευτικής Τηλεόρασης</a:t>
            </a:r>
            <a:br>
              <a:rPr lang="el-GR" sz="2100"/>
            </a:br>
            <a:r>
              <a:rPr lang="el-GR" sz="2100"/>
              <a:t>με τη Μαρία Κάσινου και τον Κυριάκο Παστίδη.</a:t>
            </a:r>
            <a:endParaRPr lang="en-GB" sz="21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C285A-D551-4752-B8EE-8B6EB673D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1" r="27136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5DAD-7F98-42E1-8733-449D0B0C7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700"/>
              <a:t> </a:t>
            </a:r>
          </a:p>
          <a:p>
            <a:pPr marL="0" indent="0">
              <a:buNone/>
            </a:pPr>
            <a:endParaRPr lang="el-GR" sz="700" i="1"/>
          </a:p>
          <a:p>
            <a:pPr marL="0" indent="0">
              <a:buNone/>
            </a:pPr>
            <a:endParaRPr lang="el-GR" sz="700" i="1"/>
          </a:p>
          <a:p>
            <a:pPr marL="0" indent="0">
              <a:buNone/>
            </a:pPr>
            <a:endParaRPr lang="el-GR" sz="700" i="1"/>
          </a:p>
          <a:p>
            <a:pPr marL="0" indent="0">
              <a:buNone/>
            </a:pPr>
            <a:endParaRPr lang="el-GR" sz="700" i="1"/>
          </a:p>
          <a:p>
            <a:pPr marL="0" indent="0">
              <a:buNone/>
            </a:pPr>
            <a:endParaRPr lang="el-GR" sz="700" i="1"/>
          </a:p>
          <a:p>
            <a:pPr marL="0" indent="0">
              <a:buNone/>
            </a:pPr>
            <a:endParaRPr lang="el-GR" sz="700" i="1"/>
          </a:p>
          <a:p>
            <a:pPr marL="0" indent="0">
              <a:buNone/>
            </a:pPr>
            <a:endParaRPr lang="el-GR" sz="700" i="1"/>
          </a:p>
          <a:p>
            <a:pPr marL="0" indent="0">
              <a:buNone/>
            </a:pPr>
            <a:endParaRPr lang="el-GR" sz="700" i="1"/>
          </a:p>
          <a:p>
            <a:pPr marL="0" indent="0">
              <a:buNone/>
            </a:pPr>
            <a:endParaRPr lang="el-GR" sz="700" i="1"/>
          </a:p>
          <a:p>
            <a:pPr marL="0" indent="0">
              <a:buNone/>
            </a:pPr>
            <a:endParaRPr lang="el-GR" sz="700" i="1"/>
          </a:p>
          <a:p>
            <a:pPr marL="0" indent="0">
              <a:buNone/>
            </a:pPr>
            <a:endParaRPr lang="el-GR" sz="700" i="1"/>
          </a:p>
          <a:p>
            <a:pPr marL="0" indent="0">
              <a:buNone/>
            </a:pPr>
            <a:endParaRPr lang="el-GR" sz="700" i="1"/>
          </a:p>
          <a:p>
            <a:pPr marL="0" indent="0">
              <a:buNone/>
            </a:pPr>
            <a:r>
              <a:rPr lang="el-GR" sz="700" i="1"/>
              <a:t>Δημοτική | Μουσική (Τέταρτο και παύση τετάρτου) Επ. 26</a:t>
            </a:r>
          </a:p>
          <a:p>
            <a:pPr marL="0" indent="0">
              <a:buNone/>
            </a:pPr>
            <a:r>
              <a:rPr lang="el-GR" sz="700" i="1"/>
              <a:t> Μένω Σπίτι και Μαθαίνω από την Τηλεόραση - Κύκλος 1</a:t>
            </a:r>
            <a:endParaRPr lang="en-GB" sz="700" i="1"/>
          </a:p>
        </p:txBody>
      </p:sp>
    </p:spTree>
    <p:extLst>
      <p:ext uri="{BB962C8B-B14F-4D97-AF65-F5344CB8AC3E}">
        <p14:creationId xmlns:p14="http://schemas.microsoft.com/office/powerpoint/2010/main" val="2797353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Μένω σπίτι και μαθαίνω | Δημοτική | Μουσική (Τέταρτο και παύση τετάρτου) 11/5/20 Επ. 26">
            <a:hlinkClick r:id="" action="ppaction://media"/>
            <a:extLst>
              <a:ext uri="{FF2B5EF4-FFF2-40B4-BE49-F238E27FC236}">
                <a16:creationId xmlns:a16="http://schemas.microsoft.com/office/drawing/2014/main" id="{283B3BDD-74DE-47B1-AD7D-8EDB98A6DB8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1557" y="674556"/>
            <a:ext cx="9285195" cy="5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9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4D14-D44D-4EF2-AFDE-11FD9A30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/>
              <a:t>Ο  Βόλφγκανγκ Αμαντέους Μότσαρτ γεννήθηκε στο Σάλτσμπουργκ της Αυστρίας το 1756 και πέθανε στη Βιέννη το 1791.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E31C66-B611-4102-9CC9-2ED6FAFC88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062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60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BFCE-27BC-40E2-8F02-7E8784EC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Αν τύχει να βρεθείς στο Σάλτσμπουργκ</a:t>
            </a:r>
            <a:br>
              <a:rPr lang="en-US" sz="4200"/>
            </a:br>
            <a:r>
              <a:rPr lang="en-US" sz="4200"/>
              <a:t>μπορείς να δεις το σπίτι του.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9AC40DE-DE69-4EA6-B676-8CD2E21788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r="33458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939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3886-4F31-45FA-8165-ADE63814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655286"/>
            <a:ext cx="4609057" cy="2610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Μπ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ορείς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να απ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ολ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αύσεις ένα ακόμη μουσικό κομμάτι του Μότσαρτ από μια υπέροχη συναυλία στη Βιέννη.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Το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κομμάτι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είν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αι γνωστό ως  «Μικρή Νυχτερινή Μουσική»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8ACB1-6885-4405-B192-9182EFC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4373385"/>
            <a:ext cx="4609057" cy="7660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nline Media 3" title="A Little Nightmusic - André Rieu">
            <a:hlinkClick r:id="" action="ppaction://media"/>
            <a:extLst>
              <a:ext uri="{FF2B5EF4-FFF2-40B4-BE49-F238E27FC236}">
                <a16:creationId xmlns:a16="http://schemas.microsoft.com/office/drawing/2014/main" id="{5C21E548-DEB1-4F12-AB9E-04FD600FC2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91636" y="1484466"/>
            <a:ext cx="6268074" cy="354146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3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54BDA-58CB-4BC0-A0F3-D881C78B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308"/>
            <a:ext cx="5499970" cy="1021424"/>
          </a:xfrm>
        </p:spPr>
        <p:txBody>
          <a:bodyPr anchor="b">
            <a:norm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</a:rPr>
              <a:t/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GB" sz="1600">
                <a:solidFill>
                  <a:schemeClr val="bg1"/>
                </a:solidFill>
              </a:rPr>
              <a:t/>
            </a:r>
            <a:br>
              <a:rPr lang="en-GB" sz="1600">
                <a:solidFill>
                  <a:schemeClr val="bg1"/>
                </a:solidFill>
              </a:rPr>
            </a:br>
            <a:r>
              <a:rPr lang="en-GB" sz="1600">
                <a:solidFill>
                  <a:schemeClr val="bg1"/>
                </a:solidFill>
              </a:rPr>
              <a:t/>
            </a:r>
            <a:br>
              <a:rPr lang="en-GB" sz="1600">
                <a:solidFill>
                  <a:schemeClr val="bg1"/>
                </a:solidFill>
              </a:rPr>
            </a:br>
            <a:endParaRPr lang="en-GB" sz="16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1440584"/>
            <a:ext cx="62119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ED9367-58B3-494A-B8F3-6B72C5764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551124"/>
              </p:ext>
            </p:extLst>
          </p:nvPr>
        </p:nvGraphicFramePr>
        <p:xfrm>
          <a:off x="1392238" y="1682750"/>
          <a:ext cx="9407525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8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nline Media 3" title="MOZART at the office">
            <a:hlinkClick r:id="" action="ppaction://media"/>
            <a:extLst>
              <a:ext uri="{FF2B5EF4-FFF2-40B4-BE49-F238E27FC236}">
                <a16:creationId xmlns:a16="http://schemas.microsoft.com/office/drawing/2014/main" id="{74E3E2D1-31F1-4F1A-B1C5-36A2865424F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85255" y="945942"/>
            <a:ext cx="6621489" cy="49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5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222</Words>
  <Application>Microsoft Office PowerPoint</Application>
  <PresentationFormat>Widescreen</PresentationFormat>
  <Paragraphs>34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ΜΟΥΣΙΚΗ 2 </vt:lpstr>
      <vt:lpstr>Χαίρεται παιδιά. Εύχομαι να είστε όλα καλά! </vt:lpstr>
      <vt:lpstr>Ας παρακολουθήσουμε λοιπόν ένα βιντεάκι από τα προγράμματα  της Εκπαιδευτικής Τηλεόρασης με τη Μαρία Κάσινου και τον Κυριάκο Παστίδη.</vt:lpstr>
      <vt:lpstr>PowerPoint Presentation</vt:lpstr>
      <vt:lpstr>Ο  Βόλφγκανγκ Αμαντέους Μότσαρτ γεννήθηκε στο Σάλτσμπουργκ της Αυστρίας το 1756 και πέθανε στη Βιέννη το 1791.</vt:lpstr>
      <vt:lpstr>Αν τύχει να βρεθείς στο Σάλτσμπουργκ μπορείς να δεις το σπίτι του.</vt:lpstr>
      <vt:lpstr> Μπορείς να απολαύσεις ένα ακόμη μουσικό κομμάτι του Μότσαρτ από μια υπέροχη συναυλία στη Βιέννη. Το κομμάτι είναι γνωστό ως  «Μικρή Νυχτερινή Μουσική»</vt:lpstr>
      <vt:lpstr>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ΜΟΥΣΙΚΗ 2</dc:title>
  <dc:creator>stalo lazarou</dc:creator>
  <cp:lastModifiedBy>HP</cp:lastModifiedBy>
  <cp:revision>4</cp:revision>
  <dcterms:created xsi:type="dcterms:W3CDTF">2021-01-13T10:14:29Z</dcterms:created>
  <dcterms:modified xsi:type="dcterms:W3CDTF">2021-01-17T15:34:21Z</dcterms:modified>
</cp:coreProperties>
</file>