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413" r:id="rId7"/>
    <p:sldId id="264" r:id="rId8"/>
    <p:sldId id="265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54ADF-B7B9-4A13-819D-822B36111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891507-6359-4A68-BE48-C264BB245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77C6C-E65C-41F9-9220-0E0A4C260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46132-E346-41CD-A368-453C0EAF8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F7328-ADDB-4DD0-A216-396922E3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2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5C54-1908-4356-B741-ADED857E9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34F356-834D-4E2E-9491-0B00035C3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02076-2318-45F9-B6BF-91A87474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E275B-1DF1-4420-B92C-47242B847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8E731-F3DA-4C43-AB42-ED686508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9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75E62-8E7B-4950-AF35-40C8CEACEA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BAE38-D687-4F13-9421-D44BA18B0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B8253-CCA2-4F95-B3DA-E822ED9FF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E4C52-0457-4445-BFC5-9C2F0F0F4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E79C3-3CF2-495D-8A94-C5434ED82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7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8CC3-45AB-410A-8ADB-C96699612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A453E-F834-45C1-A22A-ED67B57A4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E7810-43FF-4562-8BFD-FFF46F15D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4930C-9DCE-4B75-A820-A02DE784E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B897E-226D-44CC-8EF5-68CA92873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74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D418-883D-4D14-B5E4-5C0EDE1D8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1916D-96D6-4DEE-904C-C023B45E2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85A86-E97F-479C-A8BB-18DEADBC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D5506-318B-427B-BF04-B6161ABE1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F7356-E494-46C2-AECB-7D0C8C7AC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7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BDDF2-D7A4-4A1F-84AB-5847AF9E6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9C093-80D4-42B2-9E13-4DF02C23D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A2C128-493A-4127-9131-B9E904C140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D1C3E-0127-4323-8636-7BF5CC020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A32DF-2609-4925-834F-73321B1E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70C234-ADCF-4FE4-AEBF-FC0371C2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13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F83F-2B19-4F36-8173-4E8FED5E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78D3B-ED52-4698-9CBD-789A31FD8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0407D-65E1-4AC1-9FCD-1C22A1DB5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F5FD06-DC86-484D-B7A9-FC4650D33F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BB4F88-1DB2-4CA4-9565-F7CB32C0E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9AD19F-BF80-4729-8782-51E70C5C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08D513-6D8D-4224-8C43-CD9F73AA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B71A2F-CD3C-49B2-B082-42F4BB8B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25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0DC3-5116-4390-9787-F990F8E77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3754A-1919-48F3-B9DB-E1D72B420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74C84-00DA-4A93-9078-4F592A617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5B77B1-119F-4EC3-A88D-D07D2547C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766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B9E004-3673-4E39-91BF-70ECD8475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3DCA20-2604-4977-8BE4-47ECDF76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646C7-7BFA-49C7-B09C-587D1959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6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AD85E-4971-4E8B-8989-F830EEF2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0C474-C8CD-4B8A-96D7-3EAB9BD97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7C853-047D-4E61-87B5-49B353B92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68134-EB40-4651-B897-3E0A154C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7642F-EAED-42E2-9464-7A85FB36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6AB26-0248-4A9C-A612-24977B0E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6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D9080-B3B8-44DE-9E4D-2A9A2201D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D8E44-DDF8-4F34-AC6D-783BE3496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4FA9AC-1AA2-4989-87E9-B278CABE0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D7B84-E596-4075-B8AE-A55B4567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3820E-50DC-405B-999B-06A2B992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B7A46-EE26-4C3A-A636-761770F6B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253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AF6D5B-95F9-48D4-9A94-686E5F89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998FDF-3CD3-4D37-A51E-934CB310B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2352-DC7F-4A64-BD86-14D8A1E75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E8DFD-47DA-486F-BE21-42E5726300AD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A3E41-E039-4F85-9441-F30460B96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49F9F-4B5C-47AF-A686-D249C9C925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E498-89DA-4891-A990-EE0216FC12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32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OS0kA_O6IQ?feature=oembed" TargetMode="Externa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player.vimeo.com/video/415423030?app_id=12296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8D00D6-BFE6-4056-A3A9-2C3912376F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D71448-A13E-41D9-8A53-D88D33036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l-GR" sz="5200" dirty="0">
                <a:solidFill>
                  <a:srgbClr val="FFFFFF"/>
                </a:solidFill>
              </a:rPr>
              <a:t>ΜΟΥΣΙΚΗ 3</a:t>
            </a:r>
            <a:br>
              <a:rPr lang="el-GR" sz="5200" dirty="0">
                <a:solidFill>
                  <a:srgbClr val="FFFFFF"/>
                </a:solidFill>
              </a:rPr>
            </a:br>
            <a:endParaRPr lang="en-GB" sz="5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2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432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6"/>
                </a:gs>
                <a:gs pos="23000">
                  <a:schemeClr val="accent6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nline Media 1" title="African UniquesTraditional Dance &amp; Music Group-Djembe Rhythms">
            <a:hlinkClick r:id="" action="ppaction://media"/>
            <a:extLst>
              <a:ext uri="{FF2B5EF4-FFF2-40B4-BE49-F238E27FC236}">
                <a16:creationId xmlns:a16="http://schemas.microsoft.com/office/drawing/2014/main" id="{A151FA9E-4BD2-4313-836A-F190DCCAC2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36181" y="1402411"/>
            <a:ext cx="5462546" cy="40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24747089-0322-4B03-B224-817DD4C8B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228512D-3055-4911-A4D1-4A084C9C4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C98C7BF-70D9-4D19-BD2D-D808991FD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3853" y="5272381"/>
            <a:ext cx="3171238" cy="158561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40246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ame 1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501609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17B117-8A1D-4E95-98FB-1D5967269314}"/>
              </a:ext>
            </a:extLst>
          </p:cNvPr>
          <p:cNvSpPr txBox="1"/>
          <p:nvPr/>
        </p:nvSpPr>
        <p:spPr>
          <a:xfrm>
            <a:off x="6817190" y="2721789"/>
            <a:ext cx="3618284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Αυτά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γι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α σήμερα παιδιά μου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Ελ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πίζω να περάσατε όμορφα.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Θα τα π</a:t>
            </a: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ούμε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σύντομ</a:t>
            </a:r>
            <a:r>
              <a:rPr lang="en-US" sz="22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α</a:t>
            </a:r>
            <a:r>
              <a:rPr lang="el-GR" sz="22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!</a:t>
            </a:r>
            <a:endParaRPr lang="en-US" sz="22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FD685C2-1A84-41DE-BFA0-0A068F83D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914977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C69B28-085C-470B-8A81-D74785C34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735" y="2081846"/>
            <a:ext cx="4978053" cy="2694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5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75EB4B-0E52-42C1-B5C2-427E35A0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l-GR" sz="3700">
                <a:solidFill>
                  <a:srgbClr val="FFFFFF"/>
                </a:solidFill>
              </a:rPr>
              <a:t>Χαίρεται παιδιά. Εύχομαι να είστε όλα καλά!</a:t>
            </a:r>
            <a:br>
              <a:rPr lang="el-GR" sz="3700">
                <a:solidFill>
                  <a:srgbClr val="FFFFFF"/>
                </a:solidFill>
              </a:rPr>
            </a:br>
            <a:r>
              <a:rPr lang="el-GR" sz="3700">
                <a:solidFill>
                  <a:srgbClr val="FFFFFF"/>
                </a:solidFill>
              </a:rPr>
              <a:t>Σας πεθύμησα πολύ! </a:t>
            </a:r>
            <a:endParaRPr lang="en-GB" sz="3700">
              <a:solidFill>
                <a:srgbClr val="FFFFFF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A806D3-6FC5-4BA6-97B9-CB983FE84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l-GR" sz="2000"/>
              <a:t>Σήμερα στην παρουσίασή μας  θα ταξιδέψουμε μουσικά στην Αφρική και συγκεκριμένα στην Γκάνα.</a:t>
            </a:r>
          </a:p>
          <a:p>
            <a:r>
              <a:rPr lang="el-GR" sz="2000"/>
              <a:t>Θα μάθουμε  πως παίζεται το κρουστό όργανο </a:t>
            </a:r>
            <a:r>
              <a:rPr lang="en-US" sz="2000"/>
              <a:t>djembe.</a:t>
            </a:r>
            <a:endParaRPr lang="el-GR" sz="2000"/>
          </a:p>
          <a:p>
            <a:r>
              <a:rPr lang="el-GR" sz="2000"/>
              <a:t>Θα</a:t>
            </a:r>
            <a:r>
              <a:rPr lang="en-US" sz="2000"/>
              <a:t> </a:t>
            </a:r>
            <a:r>
              <a:rPr lang="el-GR" sz="2000"/>
              <a:t>χρησιμοποιήσουμε κρουστά σώματος για να συνοδέψουμε ένα αφρικάνικο τραγούδι.</a:t>
            </a:r>
            <a:endParaRPr lang="en-US" sz="2000"/>
          </a:p>
          <a:p>
            <a:r>
              <a:rPr lang="el-GR" sz="2000"/>
              <a:t>Θα συνοδέψουμε το αφρικάνικο αυτό τραγούδι με ένα δικό μας ρυθμικό οστινάτο.</a:t>
            </a:r>
          </a:p>
          <a:p>
            <a:endParaRPr lang="el-GR" sz="2000"/>
          </a:p>
          <a:p>
            <a:endParaRPr lang="el-GR" sz="2000"/>
          </a:p>
          <a:p>
            <a:r>
              <a:rPr lang="el-GR" sz="2000"/>
              <a:t>Είστε έτοιμοι</a:t>
            </a:r>
            <a:r>
              <a:rPr lang="en-US" sz="2000"/>
              <a:t>;</a:t>
            </a:r>
            <a:endParaRPr lang="el-GR" sz="2000"/>
          </a:p>
          <a:p>
            <a:endParaRPr lang="el-GR" sz="2000"/>
          </a:p>
          <a:p>
            <a:endParaRPr lang="el-GR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61736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63CB5A-0DE9-4D65-95FE-818FE965F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286" y="744195"/>
            <a:ext cx="9164089" cy="51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15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Online Media 1" title="Μένω σπίτι και μαθαίνω | Δημοτική | Μουσική (Αφρικανική μουσική - Κρουστά σώματος) 29/4/20 Επ. 19">
            <a:hlinkClick r:id="" action="ppaction://media"/>
            <a:extLst>
              <a:ext uri="{FF2B5EF4-FFF2-40B4-BE49-F238E27FC236}">
                <a16:creationId xmlns:a16="http://schemas.microsoft.com/office/drawing/2014/main" id="{74B115F7-9C4F-444F-B3FD-A4890A7976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2800" y="457200"/>
            <a:ext cx="10566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8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B7EF04-F955-4F42-89D0-68006AF144F5}"/>
              </a:ext>
            </a:extLst>
          </p:cNvPr>
          <p:cNvSpPr txBox="1"/>
          <p:nvPr/>
        </p:nvSpPr>
        <p:spPr>
          <a:xfrm>
            <a:off x="476160" y="495120"/>
            <a:ext cx="3520586" cy="525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Οστινάτο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είν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αι ένα μουσικό μοτίβο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π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ου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επαναλαμβ</a:t>
            </a:r>
            <a:r>
              <a:rPr lang="el-GR" sz="3600" dirty="0">
                <a:latin typeface="+mj-lt"/>
                <a:ea typeface="+mj-ea"/>
                <a:cs typeface="+mj-cs"/>
              </a:rPr>
              <a:t>ά</a:t>
            </a:r>
            <a:r>
              <a:rPr lang="en-US" sz="3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νετ</a:t>
            </a: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αι σε όλο το τραγούδι.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F78969-79AB-4CDD-AD0E-A489446B8BCE}"/>
              </a:ext>
            </a:extLst>
          </p:cNvPr>
          <p:cNvSpPr txBox="1"/>
          <p:nvPr/>
        </p:nvSpPr>
        <p:spPr>
          <a:xfrm>
            <a:off x="5358384" y="640263"/>
            <a:ext cx="6028944" cy="5254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Έν</a:t>
            </a:r>
            <a:r>
              <a:rPr lang="en-US" sz="2000" dirty="0">
                <a:solidFill>
                  <a:schemeClr val="bg1"/>
                </a:solidFill>
              </a:rPr>
              <a:t>α παράδειγμα τραγουδιού με ρυθμικό οστινάτο είναι το τραγούδι «We will rock you» του συγκροτήματος Queen με μέτρο 2/4.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Ακούστε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το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τρ</a:t>
            </a:r>
            <a:r>
              <a:rPr lang="en-US" sz="2000" dirty="0">
                <a:solidFill>
                  <a:schemeClr val="bg1"/>
                </a:solidFill>
              </a:rPr>
              <a:t>αγούδι αυτό με το οστινάτο του στην επόμενη σελίδα.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Έπ</a:t>
            </a:r>
            <a:r>
              <a:rPr lang="en-US" sz="2000" dirty="0" err="1">
                <a:solidFill>
                  <a:schemeClr val="bg1"/>
                </a:solidFill>
              </a:rPr>
              <a:t>ειτ</a:t>
            </a:r>
            <a:r>
              <a:rPr lang="en-US" sz="2000" dirty="0">
                <a:solidFill>
                  <a:schemeClr val="bg1"/>
                </a:solidFill>
              </a:rPr>
              <a:t>α δοκιμάστε  να τραγουδήσετε το Τσε Τσε Κούλε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 και τα</a:t>
            </a:r>
            <a:r>
              <a:rPr lang="en-US" sz="2000" dirty="0" err="1">
                <a:solidFill>
                  <a:schemeClr val="bg1"/>
                </a:solidFill>
              </a:rPr>
              <a:t>υτόχρον</a:t>
            </a:r>
            <a:r>
              <a:rPr lang="en-US" sz="2000" dirty="0">
                <a:solidFill>
                  <a:schemeClr val="bg1"/>
                </a:solidFill>
              </a:rPr>
              <a:t>α να παίξετε ένα ρυθμικό οστινάτο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είτε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με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κρουστά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σώμ</a:t>
            </a:r>
            <a:r>
              <a:rPr lang="en-US" sz="2000" dirty="0">
                <a:solidFill>
                  <a:schemeClr val="bg1"/>
                </a:solidFill>
              </a:rPr>
              <a:t>ατος είτε με αυτοσχέδια μουσικά όργανα.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Το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οστινάτο</a:t>
            </a:r>
            <a:r>
              <a:rPr lang="en-US" sz="2000" dirty="0">
                <a:solidFill>
                  <a:schemeClr val="bg1"/>
                </a:solidFill>
              </a:rPr>
              <a:t> σας π</a:t>
            </a:r>
            <a:r>
              <a:rPr lang="en-US" sz="2000" dirty="0" err="1">
                <a:solidFill>
                  <a:schemeClr val="bg1"/>
                </a:solidFill>
              </a:rPr>
              <a:t>ρέ</a:t>
            </a:r>
            <a:r>
              <a:rPr lang="en-US" sz="2000" dirty="0">
                <a:solidFill>
                  <a:schemeClr val="bg1"/>
                </a:solidFill>
              </a:rPr>
              <a:t>πει να έχει μέτρο 4/4.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Συμ</a:t>
            </a:r>
            <a:r>
              <a:rPr lang="en-US" sz="2000" dirty="0">
                <a:solidFill>
                  <a:schemeClr val="bg1"/>
                </a:solidFill>
              </a:rPr>
              <a:t>βουλή: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chemeClr val="bg1"/>
                </a:solidFill>
              </a:rPr>
              <a:t>Σκεφτείτε</a:t>
            </a:r>
            <a:r>
              <a:rPr lang="en-US" sz="2000" dirty="0">
                <a:solidFill>
                  <a:schemeClr val="bg1"/>
                </a:solidFill>
              </a:rPr>
              <a:t> π</a:t>
            </a:r>
            <a:r>
              <a:rPr lang="en-US" sz="2000" dirty="0" err="1">
                <a:solidFill>
                  <a:schemeClr val="bg1"/>
                </a:solidFill>
              </a:rPr>
              <a:t>ρώτ</a:t>
            </a:r>
            <a:r>
              <a:rPr lang="en-US" sz="2000" dirty="0">
                <a:solidFill>
                  <a:schemeClr val="bg1"/>
                </a:solidFill>
              </a:rPr>
              <a:t>α ποιο θα είναι το οστινάτο σας κι στη συνέχεια να τραγουδήσετε!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Μπ</a:t>
            </a:r>
            <a:r>
              <a:rPr lang="en-US" sz="2000" dirty="0" err="1">
                <a:solidFill>
                  <a:schemeClr val="bg1"/>
                </a:solidFill>
              </a:rPr>
              <a:t>ορείτε</a:t>
            </a:r>
            <a:r>
              <a:rPr lang="en-US" sz="2000" dirty="0">
                <a:solidFill>
                  <a:schemeClr val="bg1"/>
                </a:solidFill>
              </a:rPr>
              <a:t> να β</a:t>
            </a:r>
            <a:r>
              <a:rPr lang="en-US" sz="2000" dirty="0" err="1">
                <a:solidFill>
                  <a:schemeClr val="bg1"/>
                </a:solidFill>
              </a:rPr>
              <a:t>ρείτε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κι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άλλ</a:t>
            </a:r>
            <a:r>
              <a:rPr lang="en-US" sz="2000" dirty="0">
                <a:solidFill>
                  <a:schemeClr val="bg1"/>
                </a:solidFill>
              </a:rPr>
              <a:t>α οστινάτι;</a:t>
            </a:r>
          </a:p>
        </p:txBody>
      </p:sp>
    </p:spTree>
    <p:extLst>
      <p:ext uri="{BB962C8B-B14F-4D97-AF65-F5344CB8AC3E}">
        <p14:creationId xmlns:p14="http://schemas.microsoft.com/office/powerpoint/2010/main" val="4133788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67608" y="1628801"/>
            <a:ext cx="7071546" cy="4321317"/>
            <a:chOff x="1043608" y="1628800"/>
            <a:chExt cx="7071546" cy="4321317"/>
          </a:xfrm>
        </p:grpSpPr>
        <p:pic>
          <p:nvPicPr>
            <p:cNvPr id="4" name="Picture 3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1628800"/>
              <a:ext cx="6480720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 descr="C:\Users\Constantia\Desktop\PAIDAGWGIKO\G CLASS\en4_pentatoniki_ostinati\orange-hightop-hi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4365104"/>
              <a:ext cx="2273332" cy="1337586"/>
            </a:xfrm>
            <a:prstGeom prst="rect">
              <a:avLst/>
            </a:prstGeom>
            <a:noFill/>
          </p:spPr>
        </p:pic>
        <p:pic>
          <p:nvPicPr>
            <p:cNvPr id="7" name="Picture 2" descr="C:\Users\Constantia\Desktop\PAIDAGWGIKO\G CLASS\en4_pentatoniki_ostinati\orange-hightop-hi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365104"/>
              <a:ext cx="2273332" cy="1337586"/>
            </a:xfrm>
            <a:prstGeom prst="rect">
              <a:avLst/>
            </a:prstGeom>
            <a:noFill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9521">
              <a:off x="5874356" y="3910836"/>
              <a:ext cx="2240798" cy="2039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063552" y="548680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“We will rock you”</a:t>
            </a:r>
          </a:p>
        </p:txBody>
      </p:sp>
      <p:pic>
        <p:nvPicPr>
          <p:cNvPr id="3" name="cut_queen_we_will_rock_yo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760296" y="519730"/>
            <a:ext cx="1368152" cy="13681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260E71-AB83-479C-97F4-9F644168DD0F}"/>
              </a:ext>
            </a:extLst>
          </p:cNvPr>
          <p:cNvSpPr txBox="1"/>
          <p:nvPr/>
        </p:nvSpPr>
        <p:spPr>
          <a:xfrm>
            <a:off x="9768408" y="5500914"/>
            <a:ext cx="1015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ΥΠΑΝ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12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0D1A6756-FD26-4562-8B37-D5429EA74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834" y="643467"/>
            <a:ext cx="5974332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09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8EF02D-5E25-42A3-93DD-31EF2B299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3" y="643467"/>
            <a:ext cx="9816854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4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F8E954-DFCB-445E-8A08-F5642E8A6505}"/>
              </a:ext>
            </a:extLst>
          </p:cNvPr>
          <p:cNvSpPr txBox="1"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Παρα</a:t>
            </a:r>
            <a:r>
              <a:rPr lang="en-US" sz="2000" dirty="0" err="1"/>
              <a:t>κολουθήστε</a:t>
            </a:r>
            <a:r>
              <a:rPr lang="en-US" sz="2000" dirty="0"/>
              <a:t> </a:t>
            </a:r>
            <a:r>
              <a:rPr lang="en-US" sz="2000" dirty="0" err="1"/>
              <a:t>τώρ</a:t>
            </a:r>
            <a:r>
              <a:rPr lang="en-US" sz="2000" dirty="0"/>
              <a:t>α ένα βιντεάκι που παρουσιάζει παραδοσιακή αφρικάνικη μουσική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 </a:t>
            </a:r>
            <a:r>
              <a:rPr lang="en-US" sz="2000" dirty="0" err="1"/>
              <a:t>με</a:t>
            </a:r>
            <a:r>
              <a:rPr lang="en-US" sz="2000" dirty="0"/>
              <a:t> </a:t>
            </a:r>
            <a:r>
              <a:rPr lang="en-US" sz="2000" dirty="0" err="1"/>
              <a:t>τη</a:t>
            </a:r>
            <a:r>
              <a:rPr lang="en-US" sz="2000" dirty="0"/>
              <a:t> </a:t>
            </a:r>
            <a:r>
              <a:rPr lang="en-US" sz="2000" dirty="0" err="1"/>
              <a:t>χρήση</a:t>
            </a:r>
            <a:r>
              <a:rPr lang="en-US" sz="2000" dirty="0"/>
              <a:t> </a:t>
            </a:r>
            <a:r>
              <a:rPr lang="en-US" sz="2000" dirty="0" err="1"/>
              <a:t>του</a:t>
            </a:r>
            <a:r>
              <a:rPr lang="en-US" sz="2000" dirty="0"/>
              <a:t> djembe.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Μπ</a:t>
            </a:r>
            <a:r>
              <a:rPr lang="en-US" sz="2000" dirty="0" err="1"/>
              <a:t>ορείτε</a:t>
            </a:r>
            <a:r>
              <a:rPr lang="en-US" sz="2000" dirty="0"/>
              <a:t> να α</a:t>
            </a:r>
            <a:r>
              <a:rPr lang="en-US" sz="2000" dirty="0" err="1"/>
              <a:t>υτοσχεδιάσετε</a:t>
            </a:r>
            <a:r>
              <a:rPr lang="en-US" sz="2000" dirty="0"/>
              <a:t> και να πα</a:t>
            </a:r>
            <a:r>
              <a:rPr lang="en-US" sz="2000" dirty="0" err="1"/>
              <a:t>ίξετε</a:t>
            </a:r>
            <a:r>
              <a:rPr lang="en-US" sz="2000" dirty="0"/>
              <a:t> μα</a:t>
            </a:r>
            <a:r>
              <a:rPr lang="en-US" sz="2000" dirty="0" err="1"/>
              <a:t>ζί</a:t>
            </a:r>
            <a:r>
              <a:rPr lang="en-US" sz="2000" dirty="0"/>
              <a:t> </a:t>
            </a:r>
            <a:r>
              <a:rPr lang="en-US" sz="2000" dirty="0" err="1"/>
              <a:t>με</a:t>
            </a:r>
            <a:r>
              <a:rPr lang="en-US" sz="2000" dirty="0"/>
              <a:t> </a:t>
            </a:r>
            <a:r>
              <a:rPr lang="en-US" sz="2000" dirty="0" err="1"/>
              <a:t>το</a:t>
            </a:r>
            <a:r>
              <a:rPr lang="en-US" sz="2000" dirty="0"/>
              <a:t> </a:t>
            </a:r>
            <a:r>
              <a:rPr lang="en-US" sz="2000" dirty="0" err="1"/>
              <a:t>συγκρότημ</a:t>
            </a:r>
            <a:r>
              <a:rPr lang="en-US" sz="2000" dirty="0"/>
              <a:t>α χρησιμοποιώντας κρουστά σώματος ή αυτοσχέδια όργανα;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2313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229</Words>
  <Application>Microsoft Office PowerPoint</Application>
  <PresentationFormat>Widescreen</PresentationFormat>
  <Paragraphs>33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ΜΟΥΣΙΚΗ 3 </vt:lpstr>
      <vt:lpstr>Χαίρεται παιδιά. Εύχομαι να είστε όλα καλά! Σας πεθύμησα πολύ!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ΜΟΥΣΙΚΗ 3 </dc:title>
  <dc:creator>stalo lazarou</dc:creator>
  <cp:lastModifiedBy>stalo lazarou</cp:lastModifiedBy>
  <cp:revision>1</cp:revision>
  <dcterms:created xsi:type="dcterms:W3CDTF">2021-01-21T18:15:16Z</dcterms:created>
  <dcterms:modified xsi:type="dcterms:W3CDTF">2021-01-21T18:16:25Z</dcterms:modified>
</cp:coreProperties>
</file>