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lolazarou@te.schools.ac.cy" initials="s" lastIdx="1" clrIdx="0">
    <p:extLst>
      <p:ext uri="{19B8F6BF-5375-455C-9EA6-DF929625EA0E}">
        <p15:presenceInfo xmlns:p15="http://schemas.microsoft.com/office/powerpoint/2012/main" userId="S::stalolazarou@te.schools.ac.cy::af49d45b-a291-4870-9842-ad82a191e8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09T11:27:31.24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1/10/2021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11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6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40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1/10/2021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1/10/2021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73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1/10/2021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7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1/10/2021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921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1/10/2021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5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7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1/10/2021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6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1/10/2021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7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91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3DZTf5HzV8Y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407589154?app_id=12296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5NOu2GqZmY?feature=oembed" TargetMode="Externa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71448-A13E-41D9-8A53-D88D33036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0045" y="1346200"/>
            <a:ext cx="5624118" cy="3284538"/>
          </a:xfrm>
        </p:spPr>
        <p:txBody>
          <a:bodyPr anchor="b">
            <a:normAutofit/>
          </a:bodyPr>
          <a:lstStyle/>
          <a:p>
            <a:r>
              <a:rPr lang="el-GR" dirty="0"/>
              <a:t>ΜΟΥΣΙΚΗ 1</a:t>
            </a:r>
            <a:br>
              <a:rPr lang="el-GR" dirty="0"/>
            </a:br>
            <a:endParaRPr lang="en-GB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8D00D6-BFE6-4056-A3A9-2C3912376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42" r="16770" b="-1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32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F6ABA7-033B-44D1-BD7D-7A11D57B90E0}"/>
              </a:ext>
            </a:extLst>
          </p:cNvPr>
          <p:cNvSpPr txBox="1"/>
          <p:nvPr/>
        </p:nvSpPr>
        <p:spPr>
          <a:xfrm>
            <a:off x="145774" y="-121193"/>
            <a:ext cx="11860696" cy="2559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Αγαπημένα μου παιδιά Καλή Χρονιά!</a:t>
            </a:r>
            <a:endParaRPr lang="el-G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Να έχετε υγεία, χαρά, αισιοδοξία</a:t>
            </a:r>
            <a:r>
              <a:rPr lang="el-GR" sz="1400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και να θυμάστε να χαμογελάτε</a:t>
            </a:r>
            <a:r>
              <a:rPr lang="el-GR" sz="1400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και να τραγουδάτε. 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Λόγω των συνθηκών με τον </a:t>
            </a:r>
            <a:r>
              <a:rPr lang="el-GR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Κορωνοϊό</a:t>
            </a: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δεν μπορούμε προς το παρόν</a:t>
            </a:r>
            <a:endParaRPr lang="el-G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να κάνουμε το μάθημα της Μουσικής</a:t>
            </a:r>
            <a:r>
              <a:rPr lang="el-GR" sz="1400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παρέα στο σχολείο μας.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ids Music Clip Art Stock Illustrations – 832 Kids Music Clip Art Stock  Illustrations, Vectors &amp; Clipart - Dreamstime">
            <a:extLst>
              <a:ext uri="{FF2B5EF4-FFF2-40B4-BE49-F238E27FC236}">
                <a16:creationId xmlns:a16="http://schemas.microsoft.com/office/drawing/2014/main" id="{DE2E467C-57F2-4060-B475-BA6A881CD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04" y="3047172"/>
            <a:ext cx="3422842" cy="18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9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55D71D-A441-4E9A-9270-087F3720201C}"/>
              </a:ext>
            </a:extLst>
          </p:cNvPr>
          <p:cNvSpPr txBox="1"/>
          <p:nvPr/>
        </p:nvSpPr>
        <p:spPr>
          <a:xfrm>
            <a:off x="1166190" y="239601"/>
            <a:ext cx="10137913" cy="3020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Μπορούμε όμως να διασκεδάζουμε</a:t>
            </a:r>
            <a:r>
              <a:rPr lang="el-GR" sz="1400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και να μαθαίνουμε Μουσική</a:t>
            </a:r>
            <a:endParaRPr lang="el-G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μπαίνοντας στην ιστοσελίδα του σχολείου μας,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όπου θα μπαίνει κάθε βδομάδα καινούργιο υλικό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για το μάθημα της Μουσικής.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Σας χαιρετώ με αγάπη,</a:t>
            </a:r>
            <a:r>
              <a:rPr lang="el-GR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η δασκάλα σας της Μουσικής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Kids Music Clip Art Stock Illustrations – 832 Kids Music Clip Art Stock  Illustrations, Vectors &amp; Clipart - Dreamstime">
            <a:extLst>
              <a:ext uri="{FF2B5EF4-FFF2-40B4-BE49-F238E27FC236}">
                <a16:creationId xmlns:a16="http://schemas.microsoft.com/office/drawing/2014/main" id="{BD50FD39-AE8E-4BB1-9445-BAB1F3A1C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725" y="3429000"/>
            <a:ext cx="3422842" cy="18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0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18CCE-7C3D-4D15-AF9F-1471C50CF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711" y="502138"/>
            <a:ext cx="6459110" cy="4780058"/>
          </a:xfrm>
        </p:spPr>
        <p:txBody>
          <a:bodyPr>
            <a:normAutofit/>
          </a:bodyPr>
          <a:lstStyle/>
          <a:p>
            <a:pPr algn="just"/>
            <a:r>
              <a:rPr lang="el-GR" sz="1900" spc="0" dirty="0"/>
              <a:t>Πρώτα όμως ας παρακολουθήσουμε παιδάκια από διάφορα Δημοτικά Σχολεία της Κύπρου να μας τραγουδούν τα  Χριστουγεννιάτικα Κάλαντα και να μας λένε μουσικά τις ευχές τους. </a:t>
            </a:r>
          </a:p>
          <a:p>
            <a:endParaRPr lang="el-GR" sz="1900" spc="0" dirty="0"/>
          </a:p>
          <a:p>
            <a:r>
              <a:rPr lang="el-GR" sz="1900" spc="0" dirty="0"/>
              <a:t>«Χρόνια πολλά να ζήσετε</a:t>
            </a:r>
          </a:p>
          <a:p>
            <a:r>
              <a:rPr lang="el-GR" sz="1900" spc="0" dirty="0"/>
              <a:t>Να ΄</a:t>
            </a:r>
            <a:r>
              <a:rPr lang="el-GR" sz="1900" spc="0" dirty="0" err="1"/>
              <a:t>στε</a:t>
            </a:r>
            <a:r>
              <a:rPr lang="el-GR" sz="1900" spc="0" dirty="0"/>
              <a:t> ευτυχισμένοι,</a:t>
            </a:r>
          </a:p>
          <a:p>
            <a:r>
              <a:rPr lang="el-GR" sz="1900" spc="0" dirty="0" err="1"/>
              <a:t>τζαι</a:t>
            </a:r>
            <a:r>
              <a:rPr lang="el-GR" sz="1900" spc="0" dirty="0"/>
              <a:t> στο κορμί </a:t>
            </a:r>
            <a:r>
              <a:rPr lang="el-GR" sz="1900" spc="0" dirty="0" err="1"/>
              <a:t>τζαι</a:t>
            </a:r>
            <a:r>
              <a:rPr lang="el-GR" sz="1900" spc="0" dirty="0"/>
              <a:t> στην </a:t>
            </a:r>
            <a:r>
              <a:rPr lang="el-GR" sz="1900" spc="0" dirty="0" err="1"/>
              <a:t>ψυσιήν</a:t>
            </a:r>
            <a:endParaRPr lang="el-GR" sz="1900" spc="0" dirty="0"/>
          </a:p>
          <a:p>
            <a:r>
              <a:rPr lang="el-GR" sz="1900" spc="0" dirty="0"/>
              <a:t>Να ΄σα, να ΄</a:t>
            </a:r>
            <a:r>
              <a:rPr lang="el-GR" sz="1900" spc="0" dirty="0" err="1"/>
              <a:t>σαστε</a:t>
            </a:r>
            <a:r>
              <a:rPr lang="el-GR" sz="1900" spc="0" dirty="0"/>
              <a:t> πλουτισμένοι»</a:t>
            </a:r>
          </a:p>
          <a:p>
            <a:endParaRPr lang="el-GR" sz="1900" spc="0" dirty="0">
              <a:latin typeface="Comic Sans MS" panose="030F0702030302020204" pitchFamily="66" charset="0"/>
            </a:endParaRPr>
          </a:p>
        </p:txBody>
      </p:sp>
      <p:pic>
        <p:nvPicPr>
          <p:cNvPr id="14" name="Online Media 13" title="Κυπριακά Κάλαντα από όλες τις γωνιές της ελεύθερης Κύπρου">
            <a:hlinkClick r:id="" action="ppaction://media"/>
            <a:extLst>
              <a:ext uri="{FF2B5EF4-FFF2-40B4-BE49-F238E27FC236}">
                <a16:creationId xmlns:a16="http://schemas.microsoft.com/office/drawing/2014/main" id="{788FCEE5-CB44-4BDE-A04B-61514BB8082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0" y="2115842"/>
            <a:ext cx="4136088" cy="233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8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F9A15-02A6-41AF-A433-F1C4799415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93035" y="700881"/>
            <a:ext cx="6950075" cy="5456237"/>
          </a:xfrm>
        </p:spPr>
        <p:txBody>
          <a:bodyPr>
            <a:normAutofit/>
          </a:bodyPr>
          <a:lstStyle/>
          <a:p>
            <a:r>
              <a:rPr lang="el-GR" dirty="0"/>
              <a:t>Ας δούμε τώρα τώρα ένα </a:t>
            </a:r>
            <a:r>
              <a:rPr lang="el-GR" dirty="0" err="1"/>
              <a:t>βιντεάκι</a:t>
            </a:r>
            <a:r>
              <a:rPr lang="el-GR" dirty="0"/>
              <a:t> της Εκπαιδευτικής Τηλεόρασης</a:t>
            </a:r>
            <a:r>
              <a:rPr lang="en-GB" dirty="0"/>
              <a:t> </a:t>
            </a:r>
            <a:r>
              <a:rPr lang="el-GR" dirty="0"/>
              <a:t>στο οποίο μαθαίνουμε</a:t>
            </a:r>
            <a:r>
              <a:rPr lang="en-GB" dirty="0"/>
              <a:t>: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Να φτιάχνουμε αυτοσχέδια όργανα και να χρησιμοποιούμε υλικά που έχουμε στο σπίτι για να παίζουμε μουσική.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Να συνοδεύουμε με τα πιο πάνω ένα αστείο παραδοσιακό τραγούδι.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sz="1000" dirty="0"/>
              <a:t>Μένω σπίτι και μαθαίνω | Δημοτική</a:t>
            </a:r>
            <a:r>
              <a:rPr lang="en-GB" sz="1000" dirty="0"/>
              <a:t> </a:t>
            </a:r>
            <a:r>
              <a:rPr lang="el-GR" sz="1000" dirty="0"/>
              <a:t>Εκπαίδευση | Μουσική (Χειροποίητα Μουσικά Όργανα &amp; Παραδοσιακό Τραγούδι) </a:t>
            </a:r>
            <a:r>
              <a:rPr lang="el-GR" sz="1000" dirty="0" err="1"/>
              <a:t>Επ</a:t>
            </a:r>
            <a:r>
              <a:rPr lang="el-GR" sz="1000" dirty="0"/>
              <a:t>. 7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02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Μένω σπίτι και μαθαίνω | Δημοτική | Μουσική  (Χειροποίητα Μουσικά Όργανα  &amp; Παραδοσιακό Τραγούδι)  7/4/20  Επ. 7">
            <a:hlinkClick r:id="" action="ppaction://media"/>
            <a:extLst>
              <a:ext uri="{FF2B5EF4-FFF2-40B4-BE49-F238E27FC236}">
                <a16:creationId xmlns:a16="http://schemas.microsoft.com/office/drawing/2014/main" id="{2CF4D3BF-1360-44CC-B1AF-1FEE4E3F00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8039" y="601980"/>
            <a:ext cx="10035921" cy="56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8AE755-1554-4CA7-A83B-A2EE317A745C}"/>
              </a:ext>
            </a:extLst>
          </p:cNvPr>
          <p:cNvSpPr txBox="1"/>
          <p:nvPr/>
        </p:nvSpPr>
        <p:spPr>
          <a:xfrm>
            <a:off x="1892990" y="397565"/>
            <a:ext cx="8706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Θα μπορούσατε τώρα με τα αυτοσχέδια σας όργανα να παίξετε τον πιο κάτω ρυθμό</a:t>
            </a:r>
            <a:r>
              <a:rPr lang="en-GB" dirty="0"/>
              <a:t>;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C084A-5BE2-4DB6-A108-E5D6348F8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990" y="1041576"/>
            <a:ext cx="85915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1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C9C126-5F9E-4508-9CC9-D5A3FBA77BE7}"/>
              </a:ext>
            </a:extLst>
          </p:cNvPr>
          <p:cNvSpPr txBox="1"/>
          <p:nvPr/>
        </p:nvSpPr>
        <p:spPr>
          <a:xfrm>
            <a:off x="1417982" y="892651"/>
            <a:ext cx="97138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Μπορείτε να παρακολούθησε το βίντεο που ακολουθεί ακολουθώντας τον σύνδεσμο του </a:t>
            </a:r>
            <a:r>
              <a:rPr lang="el-GR" dirty="0" err="1"/>
              <a:t>YouTube</a:t>
            </a:r>
            <a:r>
              <a:rPr lang="el-GR" dirty="0"/>
              <a:t>. Πρόκειται για το μουσικό συγκρότημα STOMP το οποίο δημιουργεί μουσική χρησιμοποιώντας καθημερινά αντικείμενα και άχρηστα υλικά. Μπορείς να βρεις κι άλλα </a:t>
            </a:r>
            <a:r>
              <a:rPr lang="el-GR" dirty="0" err="1"/>
              <a:t>βιντεάκια</a:t>
            </a:r>
            <a:r>
              <a:rPr lang="el-GR" dirty="0"/>
              <a:t> του συγκροτήματος στο </a:t>
            </a:r>
            <a:r>
              <a:rPr lang="el-GR" dirty="0" err="1"/>
              <a:t>YouTube</a:t>
            </a:r>
            <a:r>
              <a:rPr lang="el-GR" dirty="0"/>
              <a:t>. </a:t>
            </a:r>
            <a:r>
              <a:rPr lang="el-GR" dirty="0" err="1"/>
              <a:t>Zήτησε</a:t>
            </a:r>
            <a:r>
              <a:rPr lang="el-GR" dirty="0"/>
              <a:t> βοήθεια από κάποιον ενήλικα. </a:t>
            </a:r>
            <a:endParaRPr lang="en-GB" dirty="0"/>
          </a:p>
        </p:txBody>
      </p:sp>
      <p:pic>
        <p:nvPicPr>
          <p:cNvPr id="9" name="Online Media 8" title="STOMP London | Bins">
            <a:hlinkClick r:id="" action="ppaction://media"/>
            <a:extLst>
              <a:ext uri="{FF2B5EF4-FFF2-40B4-BE49-F238E27FC236}">
                <a16:creationId xmlns:a16="http://schemas.microsoft.com/office/drawing/2014/main" id="{E55F3FAD-2E84-4128-9BE3-D09819A3A7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99059" y="2454931"/>
            <a:ext cx="5635496" cy="31840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670E28-A1A4-4A8B-A791-B93A58665996}"/>
              </a:ext>
            </a:extLst>
          </p:cNvPr>
          <p:cNvSpPr txBox="1"/>
          <p:nvPr/>
        </p:nvSpPr>
        <p:spPr>
          <a:xfrm>
            <a:off x="8575964" y="6000953"/>
            <a:ext cx="23691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dirty="0"/>
              <a:t> </a:t>
            </a:r>
            <a:r>
              <a:rPr lang="el-GR" sz="1000" dirty="0" err="1"/>
              <a:t>Εκπαιδ</a:t>
            </a:r>
            <a:r>
              <a:rPr lang="el-GR" sz="1000" dirty="0"/>
              <a:t>. Υλικό ΥΠΑΝ, ΔΕ, 2020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38013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2ACE72-994E-4CB4-9075-75B99BB57D86}"/>
              </a:ext>
            </a:extLst>
          </p:cNvPr>
          <p:cNvSpPr txBox="1"/>
          <p:nvPr/>
        </p:nvSpPr>
        <p:spPr>
          <a:xfrm>
            <a:off x="1928378" y="774403"/>
            <a:ext cx="89777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Εύχομαι να σας άρεσε η σημερινή μουσική μας </a:t>
            </a:r>
            <a:r>
              <a:rPr lang="el-GR" dirty="0" err="1"/>
              <a:t>παρεούλα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dirty="0"/>
              <a:t>Φτιάξτε αυτοσχέδια οργανάκια κάθε είδους, διακοσμήστε τα, παίξτε με αυτά Μουσική και θυμηθείτε να τα φέρετε στο σχολείο όταν θα επιστρέψουμε.</a:t>
            </a:r>
          </a:p>
          <a:p>
            <a:endParaRPr lang="el-GR" dirty="0"/>
          </a:p>
          <a:p>
            <a:r>
              <a:rPr lang="el-GR" dirty="0"/>
              <a:t> Ανυπομονώ να τα δω και να παίξουμε μουσική </a:t>
            </a:r>
            <a:r>
              <a:rPr lang="el-GR" dirty="0" err="1"/>
              <a:t>παρεούλα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dirty="0"/>
              <a:t>Σας χαιρετώ.</a:t>
            </a:r>
          </a:p>
          <a:p>
            <a:r>
              <a:rPr lang="el-GR" dirty="0"/>
              <a:t>Ραντεβού την επόμενη βδομάδα!</a:t>
            </a:r>
            <a:endParaRPr lang="en-GB" dirty="0"/>
          </a:p>
        </p:txBody>
      </p:sp>
      <p:pic>
        <p:nvPicPr>
          <p:cNvPr id="4098" name="Picture 2" descr="Make Homemade Music with These 6 DIY Instruments - Learning Liftoff">
            <a:extLst>
              <a:ext uri="{FF2B5EF4-FFF2-40B4-BE49-F238E27FC236}">
                <a16:creationId xmlns:a16="http://schemas.microsoft.com/office/drawing/2014/main" id="{A4360CB8-64FD-4194-997F-42B2BC3B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44" y="4015612"/>
            <a:ext cx="2964007" cy="158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52 Homemade Musical Instruments to Make - FeltMagnet - Crafts">
            <a:extLst>
              <a:ext uri="{FF2B5EF4-FFF2-40B4-BE49-F238E27FC236}">
                <a16:creationId xmlns:a16="http://schemas.microsoft.com/office/drawing/2014/main" id="{EE59ED23-AF6B-4D42-904B-ED4FD9AA4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19" y="4025612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52 Homemade Musical Instruments to Make - FeltMagnet - Crafts">
            <a:extLst>
              <a:ext uri="{FF2B5EF4-FFF2-40B4-BE49-F238E27FC236}">
                <a16:creationId xmlns:a16="http://schemas.microsoft.com/office/drawing/2014/main" id="{294AB94C-0FD4-4771-9686-F285B9820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326" y="4037497"/>
            <a:ext cx="2095501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52 Homemade Musical Instruments to Make - FeltMagnet - Crafts">
            <a:extLst>
              <a:ext uri="{FF2B5EF4-FFF2-40B4-BE49-F238E27FC236}">
                <a16:creationId xmlns:a16="http://schemas.microsoft.com/office/drawing/2014/main" id="{30E1F32C-68C7-4EEC-90DF-CFC0A1542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976" y="4037497"/>
            <a:ext cx="2077788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4297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324</Words>
  <Application>Microsoft Office PowerPoint</Application>
  <PresentationFormat>Widescreen</PresentationFormat>
  <Paragraphs>35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Corbel</vt:lpstr>
      <vt:lpstr>Meiryo</vt:lpstr>
      <vt:lpstr>Times New Roman</vt:lpstr>
      <vt:lpstr>SketchLinesVTI</vt:lpstr>
      <vt:lpstr>ΜΟΥΣΙΚΗ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ΜΟΥΣΙΚΗ 1</dc:title>
  <dc:creator>Στάλω Λαζάρου</dc:creator>
  <cp:lastModifiedBy>HP</cp:lastModifiedBy>
  <cp:revision>4</cp:revision>
  <dcterms:created xsi:type="dcterms:W3CDTF">2021-01-09T07:40:21Z</dcterms:created>
  <dcterms:modified xsi:type="dcterms:W3CDTF">2021-01-10T16:38:03Z</dcterms:modified>
</cp:coreProperties>
</file>