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C002-75F4-4316-8F25-66AD6D3F83E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EFAF-C9F2-46C6-97D9-4AFFB5901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38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C002-75F4-4316-8F25-66AD6D3F83E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EFAF-C9F2-46C6-97D9-4AFFB5901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59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C002-75F4-4316-8F25-66AD6D3F83E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EFAF-C9F2-46C6-97D9-4AFFB5901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6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C002-75F4-4316-8F25-66AD6D3F83E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EFAF-C9F2-46C6-97D9-4AFFB5901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1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C002-75F4-4316-8F25-66AD6D3F83E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EFAF-C9F2-46C6-97D9-4AFFB5901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C002-75F4-4316-8F25-66AD6D3F83E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EFAF-C9F2-46C6-97D9-4AFFB5901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78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C002-75F4-4316-8F25-66AD6D3F83E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EFAF-C9F2-46C6-97D9-4AFFB5901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52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C002-75F4-4316-8F25-66AD6D3F83E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EFAF-C9F2-46C6-97D9-4AFFB5901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2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C002-75F4-4316-8F25-66AD6D3F83E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EFAF-C9F2-46C6-97D9-4AFFB5901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29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C002-75F4-4316-8F25-66AD6D3F83E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EFAF-C9F2-46C6-97D9-4AFFB5901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C002-75F4-4316-8F25-66AD6D3F83E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EFAF-C9F2-46C6-97D9-4AFFB5901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C002-75F4-4316-8F25-66AD6D3F83E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DEFAF-C9F2-46C6-97D9-4AFFB5901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005" y="2233747"/>
            <a:ext cx="10064931" cy="346568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8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ΜΟΝΟΨΗΦΙΟΙ</a:t>
            </a:r>
            <a:br>
              <a:rPr lang="el-GR" sz="8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8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ΚΑΙ</a:t>
            </a:r>
            <a:br>
              <a:rPr lang="el-GR" sz="8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8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ΔΙΨΗΦΙΟΙ </a:t>
            </a:r>
            <a:br>
              <a:rPr lang="el-GR" sz="8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8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ΑΡΙΘΜΟΙ</a:t>
            </a:r>
            <a:r>
              <a:rPr lang="el-GR" sz="8800" dirty="0" smtClean="0"/>
              <a:t/>
            </a:r>
            <a:br>
              <a:rPr lang="el-GR" sz="8800" dirty="0" smtClean="0"/>
            </a:br>
            <a:endParaRPr lang="en-GB" sz="8800" dirty="0"/>
          </a:p>
        </p:txBody>
      </p:sp>
      <p:pic>
        <p:nvPicPr>
          <p:cNvPr id="2050" name="Picture 2" descr="Numbers Cute Number Three Image Free Download Clipart - Cute Number 3  Clipart, HD Png Download , Transparent Png Image - PNGi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20" y="2469854"/>
            <a:ext cx="944494" cy="13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rthday Number Eight | -Party Products | Lush Fresh Handmade Cosmetics 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086" y="1137062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710" y="2580070"/>
            <a:ext cx="927740" cy="1164457"/>
          </a:xfrm>
          <a:prstGeom prst="rect">
            <a:avLst/>
          </a:prstGeom>
        </p:spPr>
      </p:pic>
      <p:pic>
        <p:nvPicPr>
          <p:cNvPr id="9" name="Picture 8" descr="Cute And Funny Colorful 16 Number Characters, Birthday Greetings Stock  Vector - Illustration of green, glasses: 855335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30" y="4657725"/>
            <a:ext cx="1387384" cy="15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Balloonistics Solid 23 Number Foil Balloon 17 Inch Balloon (Gold, Pack of  2): Amazon.in: Toys &amp; Gam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710" y="5229225"/>
            <a:ext cx="1464818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528" y="3658308"/>
            <a:ext cx="1380908" cy="87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 descr="Top Ladybirds Stickers for Android &amp; iOS | Gfyca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7" y="265551"/>
            <a:ext cx="1428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ο ζωηρός μαθητής της πρώτης: Ο αριθμός 7 (γραφή και τραγούδι) - κεφ. 1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197" y="5353171"/>
            <a:ext cx="1005597" cy="12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umero 5 gif 6 » GIF Images Downloa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49"/>
            <a:ext cx="11715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erpillar clipart number, Picture #161181 caterpillar clipart numb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72" y="1601152"/>
            <a:ext cx="6345555" cy="184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kip Counting By 10's Caterpillar | Counting by 10, Skip counting,  Kindergarten math count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01" y="3618547"/>
            <a:ext cx="8514399" cy="252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Wings Flapping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"/>
            <a:ext cx="2095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erpillar clipart number, Picture #161181 caterpillar clipart numb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05" y="791525"/>
            <a:ext cx="6345555" cy="184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3433762"/>
            <a:ext cx="1971675" cy="1457325"/>
          </a:xfrm>
          <a:prstGeom prst="rect">
            <a:avLst/>
          </a:prstGeom>
        </p:spPr>
      </p:pic>
      <p:pic>
        <p:nvPicPr>
          <p:cNvPr id="3074" name="Picture 2" descr="Number 19 Stock Illustrations – 1,768 Number 19 Stock Illustrations,  Vectors &amp; Clipart - Dreams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60" y="3352800"/>
            <a:ext cx="2643819" cy="173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umeral 24 Stock Illustrations – 298 Numeral 24 Stock Illustrations,  Vectors &amp; Clipart - Dreamsti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68" y="3519486"/>
            <a:ext cx="17085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Free Animation Gifs, Download Free Clip Art, Free Clip Art on Clipart  Librar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7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hair Living Room Furniture Clip Art, PNG, 4966x4527px, Chair, Area, Car  Seat Cover, Chaise Longue, Cob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2743200"/>
            <a:ext cx="1700814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air Living Room Furniture Clip Art, PNG, 4966x4527px, Chair, Area, Car  Seat Cover, Chaise Longue, Cob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2743200"/>
            <a:ext cx="1700814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5552" y="4292600"/>
            <a:ext cx="3970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Μονοψήφιος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0280" y="4292600"/>
            <a:ext cx="2919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Διψήφιος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 descr="Chair Living Room Furniture Clip Art, PNG, 4966x4527px, Chair, Area, Car  Seat Cover, Chaise Longue, Cobal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314" y="2743200"/>
            <a:ext cx="1700530" cy="1549400"/>
          </a:xfrm>
          <a:prstGeom prst="rect">
            <a:avLst/>
          </a:prstGeom>
          <a:noFill/>
          <a:extLst/>
        </p:spPr>
      </p:pic>
      <p:pic>
        <p:nvPicPr>
          <p:cNvPr id="14" name="Picture 13" descr="Number 4 Dots Clip Art at Clker.com - vector clip art online, royalty free  &amp; public doma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4" y="1621155"/>
            <a:ext cx="1651635" cy="199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Number 4 Dots Clip Art at Clker.com - vector clip art online, royalty free  &amp; public doma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14" y="1621155"/>
            <a:ext cx="1651635" cy="199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119" y="1502531"/>
            <a:ext cx="1228725" cy="2015369"/>
          </a:xfrm>
          <a:prstGeom prst="rect">
            <a:avLst/>
          </a:prstGeom>
        </p:spPr>
      </p:pic>
      <p:pic>
        <p:nvPicPr>
          <p:cNvPr id="4104" name="Picture 8" descr="ΤΑ ΠΑΡΑΜΥΘΙΑ ΤΗΣ ΓΙΑΓΙΑΣ : Ο ΜΑΓΕΜΕΝΟΣ ΚΑΘΡΕΦΤΗΣ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3" y="133300"/>
            <a:ext cx="2597130" cy="337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e Ten Clipart, Transparent PNG Clipart Images Free Download - ClipartM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50" y="230888"/>
            <a:ext cx="441028" cy="30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be Clipart Cube - Base Ten Blocks Clip Art – Stunning free transparent  png clipart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81" y="3117146"/>
            <a:ext cx="721178" cy="5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ube Clipart Cube - Base Ten Blocks Clip Art – Stunning free transparent  png clipart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31" y="2514477"/>
            <a:ext cx="721178" cy="5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ube Clipart Cube - Base Ten Blocks Clip Art – Stunning free transparent  png clipart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06" y="3221516"/>
            <a:ext cx="721178" cy="5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ube Clipart Cube - Base Ten Blocks Clip Art – Stunning free transparent  png clipart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56" y="1992791"/>
            <a:ext cx="721178" cy="5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ube Clipart Cube - Base Ten Blocks Clip Art – Stunning free transparent  png clipart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28" y="1723293"/>
            <a:ext cx="721178" cy="5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lue number 5 PNG and Clip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09" y="4450241"/>
            <a:ext cx="1024890" cy="1433195"/>
          </a:xfrm>
          <a:prstGeom prst="rect">
            <a:avLst/>
          </a:prstGeom>
          <a:noFill/>
          <a:extLst/>
        </p:spPr>
      </p:pic>
      <p:sp>
        <p:nvSpPr>
          <p:cNvPr id="4" name="Rectangle 3"/>
          <p:cNvSpPr/>
          <p:nvPr/>
        </p:nvSpPr>
        <p:spPr>
          <a:xfrm>
            <a:off x="2507434" y="4705173"/>
            <a:ext cx="279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Μονάδες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Cube Clipart Cube - Base Ten Blocks Clip Art – Stunning free transparent  png clipart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481" y="1421128"/>
            <a:ext cx="721178" cy="5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ube Clipart Cube - Base Ten Blocks Clip Art – Stunning free transparent  png clipart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89" y="2326065"/>
            <a:ext cx="721178" cy="5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ube Clipart Cube - Base Ten Blocks Clip Art – Stunning free transparent  png clipart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804" y="1952299"/>
            <a:ext cx="721178" cy="5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he First Appearance of the Number 13 in the King James Bible | The Life  and Times of Bruce Gerencse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519" y="3221516"/>
            <a:ext cx="1652270" cy="130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785317" y="4450241"/>
            <a:ext cx="189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+ 3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6948485" y="3783694"/>
            <a:ext cx="1247775" cy="405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692927" y="3098176"/>
            <a:ext cx="2322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Δεκάδα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502249" y="3692765"/>
            <a:ext cx="989657" cy="347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9600393" y="3033648"/>
            <a:ext cx="2591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Μονάδα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4" name="Picture 10" descr="Animated gif of a Dutch rabbi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98" y="910236"/>
            <a:ext cx="1331858" cy="197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13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ng is fun for kids, and there's so much you can do with a simple 100s  Chart. Print this chart as is or d… | Classroom lessons, Classroom jobs,  Homeschool mat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23825"/>
            <a:ext cx="5951537" cy="6734175"/>
          </a:xfrm>
          <a:prstGeom prst="rect">
            <a:avLst/>
          </a:prstGeom>
          <a:noFill/>
          <a:extLst/>
        </p:spPr>
      </p:pic>
      <p:pic>
        <p:nvPicPr>
          <p:cNvPr id="5124" name="Picture 4" descr="thank you! *animated* by miischaa on Deviant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299" y="1609724"/>
            <a:ext cx="37623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se Ten Clipart, Transparent PNG Clipart Images Free Download - ClipartM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27" y="659513"/>
            <a:ext cx="441028" cy="30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se Ten Clipart, Transparent PNG Clipart Images Free Download - ClipartM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050" y="659513"/>
            <a:ext cx="441028" cy="30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be Clipart Cube - Base Ten Blocks Clip Art – Stunning free transparent  png clipart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4" y="2102601"/>
            <a:ext cx="721178" cy="5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73471" y="3634085"/>
            <a:ext cx="17836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98753" y="4387640"/>
            <a:ext cx="724025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83742" y="4168761"/>
            <a:ext cx="665984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42224" y="4854561"/>
            <a:ext cx="300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el-G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δεκάδες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3525" y="4525412"/>
            <a:ext cx="2884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μονάδα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23485" y="2664779"/>
            <a:ext cx="674789" cy="125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505229" y="3668793"/>
            <a:ext cx="282997" cy="265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lown Fish / Garmin vívofit® jr. by Juan Casini on Dribbb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ΜΟΝΟΨΗΦΙΟΙ ΚΑΙ ΔΙΨΗΦΙΟΙ  ΑΡΙΘΜΟΙ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ΜΟΝΟΨΗΦΙΟΙ ΚΑΙ ΔΙΨΗΦΙΟΙ  ΑΡΙΘΜΟΙ</dc:title>
  <dc:creator>User</dc:creator>
  <cp:lastModifiedBy>User</cp:lastModifiedBy>
  <cp:revision>12</cp:revision>
  <dcterms:created xsi:type="dcterms:W3CDTF">2021-01-18T16:01:03Z</dcterms:created>
  <dcterms:modified xsi:type="dcterms:W3CDTF">2021-01-18T17:50:32Z</dcterms:modified>
</cp:coreProperties>
</file>