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9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CE126-0267-4E08-AB4A-22B51A2CD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10868-30D3-4B7A-808B-1B17AA82E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90B95-51FB-4E73-93B5-A3B69C53B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C5C9-164C-46B3-A87E-7660D39D3106}" type="datetime2">
              <a:rPr lang="en-US" smtClean="0"/>
              <a:t>Sunday, January 10,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F7978-B0C1-4D91-8356-C64F7C029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90A6F-0C34-4F1D-A372-68667BB8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7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AEA36-23CE-4965-9B6E-7C62ACF73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8CED1A-0907-4316-8F4B-6C97FC3C4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AA380-2A3B-4C10-8949-CBE16370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179A-1E2B-41AB-B400-4F1B4022FAEE}" type="datetime2">
              <a:rPr lang="en-US" smtClean="0"/>
              <a:t>Sunday, January 10,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E16FA-BEE7-4631-9929-E776A48C8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09DAE-CA61-4638-BE5C-313AED39D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2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0FD90-F1CC-4CC1-BAE5-5C489408A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FD51-B3A2-4CB8-BDD9-14287C7DF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3398C-86EC-4C0D-8722-1D060A328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1D0F-6595-4F14-8EF3-954CD87C797B}" type="datetime2">
              <a:rPr lang="en-US" smtClean="0"/>
              <a:t>Sunday, January 10,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24CCF-6D1D-45FD-8656-736AB77F4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3B302-A8B6-4F24-AED4-4C9B1DCE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5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DE375-2E63-4E22-AF5C-1B8A527E9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FF03E-B264-4AEC-93F6-19C6A25A7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BC982-F876-41BD-80A9-CEA3E4D23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FF8A-AAF8-4A12-8A91-9CA0EAF6CBB9}" type="datetime2">
              <a:rPr lang="en-US" smtClean="0"/>
              <a:t>Sunday, January 10,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3ED4E-4D72-4538-8F14-817C0BEA0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F684E-1AB7-4AC3-A082-C4590AB5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3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8F7C-C23F-4545-A029-E28591BA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EAA87-80C7-4FF6-8865-124FA91F2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BBC10-6362-4354-B895-1FFD9A83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25C3-021A-4B0B-8F70-0C181FE1CF45}" type="datetime2">
              <a:rPr lang="en-US" smtClean="0"/>
              <a:t>Sunday, January 10,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F721F-E026-4A8D-878D-283D0091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4BD52-44EE-4857-A55F-388683CE6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3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82871-CE79-4922-B3CC-8C3D0B5F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976D7-5BCF-4E05-9D3E-DBBB68100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BBEB3-55E2-4ECF-BBF2-0109DEA77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EF314-F610-4A57-913D-714D45B2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88D-8CEC-4ED9-A53B-5596187D9A16}" type="datetime2">
              <a:rPr lang="en-US" smtClean="0"/>
              <a:t>Sunday, January 10,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9E549-E2A7-49E8-AA60-5B6DDE58C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A818F-1CBF-4B9A-BBB4-AC348D0A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2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74342-90BE-408E-984E-15EE0BB98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5721E-513A-45B7-9816-3941437A8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9EDC1-5E12-49FC-A8AD-8471E2457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3303DD-3C75-41B2-9092-9EB102C05C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4BA79-11E6-4061-9528-4E52DC880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9A729B-31D0-4A5F-9387-E77DFA4E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D382-DFDA-4722-A27A-59C21AD112F2}" type="datetime2">
              <a:rPr lang="en-US" smtClean="0"/>
              <a:t>Sunday, January 10,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A941C9-36AB-4D1B-BFC2-77B6C347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1099BA-A2A4-42AB-A799-9C8EC9C3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5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CD5D-25F1-45EC-A938-B9EE1F2C1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A9133F-4C0E-483D-BE90-CB5C1A42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A30D-1C09-413F-AAB1-38F366000715}" type="datetime2">
              <a:rPr lang="en-US" smtClean="0"/>
              <a:t>Sunday, January 10,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AE115-350D-480E-A077-80131166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D033E-A806-4DC3-BC7F-4487CF3E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6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D3FD4C-1D7D-44FD-995E-23BE7A91F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2B9C-D65E-4F64-95C3-B10F3B00F0D9}" type="datetime2">
              <a:rPr lang="en-US" smtClean="0"/>
              <a:t>Sunday, January 10,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7889E1-BAF9-493C-96AE-3F5168D2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B2120-B3E9-41AF-A85A-873416C75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8AEE-23C3-46BC-8E07-10F91CEEF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D9CCA-2A7F-4E0F-874E-F7C234F2A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F8C5D-0056-40B1-918C-CA92938B8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7E319-F8F9-4EBC-9D76-12E4CC6B1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FDCC-6AAC-4A08-B9E0-3793AB5E64C3}" type="datetime2">
              <a:rPr lang="en-US" smtClean="0"/>
              <a:t>Sunday, January 10,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ED823-9DCA-4A91-8565-B8FF7875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A1EA9-F53B-4175-81FC-154983D6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A12AC-4101-4474-9C6D-E2C81BC9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6A1EB5-0860-4B40-B0B3-1B557458E3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14ADE-88E4-4550-8AAC-A0B40401D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A97AE-A72C-4E01-B343-AE983D00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E94D-439C-40F1-900E-BC07940E3988}" type="datetime2">
              <a:rPr lang="en-US" smtClean="0"/>
              <a:t>Sunday, January 10,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FFA02-9A07-480F-8A04-52CA8ED46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0B7D7-CB92-45E3-873D-E2875AA9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2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15023C-76FC-48C3-AEAD-91F67089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66BB7-29AA-4AAF-8E19-8BFB8AB43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1A5FF-1AE1-4A26-94D4-EE2DC0C8A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Sunday, January 10,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34EE3-CE41-45EE-9F1E-3CD0A38C8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1C92-398B-425E-800E-A3DC27696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5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cy/url?sa=i&amp;rct=j&amp;q=&amp;esrc=s&amp;frm=1&amp;source=images&amp;cd=&amp;cad=rja&amp;docid=U7_IlBZc6CNkVM&amp;tbnid=gA53GUwN2GdifM:&amp;ved=0CAUQjRw&amp;url=http://www.southwesthealth.org/mri/about-mri.html&amp;ei=YwIwUsCOGees0wWE0ICIDw&amp;bvm=bv.51773540,d.ZG4&amp;psig=AFQjCNFWeSZcqNAofExqEIJj_h_Nmo32kw&amp;ust=137896434732701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538A7B5-B32D-421E-B110-AB5B1A7CC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D36999-26F8-45E4-AB41-D485D0B0B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40012"/>
            <a:ext cx="12191999" cy="280335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0F8DA27-CE91-4AEB-B854-6F06B5485E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3563" r="8214" b="45501"/>
          <a:stretch/>
        </p:blipFill>
        <p:spPr>
          <a:xfrm flipV="1">
            <a:off x="1" y="2404067"/>
            <a:ext cx="12191999" cy="2539327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E5594C-3BFA-4C25-88F8-F6B334146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4" y="4494130"/>
            <a:ext cx="10640754" cy="775845"/>
          </a:xfrm>
        </p:spPr>
        <p:txBody>
          <a:bodyPr anchor="b">
            <a:normAutofit/>
          </a:bodyPr>
          <a:lstStyle/>
          <a:p>
            <a:r>
              <a:rPr lang="el-GR" sz="4400">
                <a:solidFill>
                  <a:srgbClr val="FFFFFF"/>
                </a:solidFill>
              </a:rPr>
              <a:t>Το σώμα κι η υγεία μας</a:t>
            </a:r>
            <a:endParaRPr lang="en-GB" sz="4400">
              <a:solidFill>
                <a:srgbClr val="FFFFFF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7AF4E20-3DDE-4998-96BE-44EE182540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6237"/>
          <a:stretch/>
        </p:blipFill>
        <p:spPr>
          <a:xfrm flipV="1">
            <a:off x="0" y="5616534"/>
            <a:ext cx="12191999" cy="1129775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09D5F2E-50C0-49C6-BF1B-54ED2A060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2" y="5265889"/>
            <a:ext cx="9163757" cy="450447"/>
          </a:xfrm>
        </p:spPr>
        <p:txBody>
          <a:bodyPr anchor="ctr"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  <a:p>
            <a:endParaRPr lang="en-GB">
              <a:solidFill>
                <a:srgbClr val="FFFFFF"/>
              </a:solidFill>
            </a:endParaRPr>
          </a:p>
          <a:p>
            <a:endParaRPr lang="en-GB">
              <a:solidFill>
                <a:srgbClr val="FFFFFF"/>
              </a:solidFill>
            </a:endParaRPr>
          </a:p>
        </p:txBody>
      </p:sp>
      <p:pic>
        <p:nvPicPr>
          <p:cNvPr id="10" name="Picture 2" descr="Health Information – The LINC">
            <a:extLst>
              <a:ext uri="{FF2B5EF4-FFF2-40B4-BE49-F238E27FC236}">
                <a16:creationId xmlns:a16="http://schemas.microsoft.com/office/drawing/2014/main" id="{08F9A006-903C-46DC-929C-88AF661C5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639" y="1058945"/>
            <a:ext cx="6287198" cy="136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F207BE7-1A68-4420-9F7A-DD662462C5C2}"/>
              </a:ext>
            </a:extLst>
          </p:cNvPr>
          <p:cNvSpPr txBox="1">
            <a:spLocks/>
          </p:cNvSpPr>
          <p:nvPr/>
        </p:nvSpPr>
        <p:spPr>
          <a:xfrm>
            <a:off x="1389040" y="3271390"/>
            <a:ext cx="9144000" cy="2206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 Φυσικές Επιστήμες Τάξη Γ΄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760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FFFBC6-9886-4C43-9072-ED951FCB2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156" y="773766"/>
            <a:ext cx="6791325" cy="5848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201336-CEBB-47FA-891A-F47979AE652A}"/>
              </a:ext>
            </a:extLst>
          </p:cNvPr>
          <p:cNvSpPr txBox="1"/>
          <p:nvPr/>
        </p:nvSpPr>
        <p:spPr>
          <a:xfrm>
            <a:off x="1237129" y="279699"/>
            <a:ext cx="1020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Μπορείς τώρα να λύσεις την άσκηση 5 στη σελίδα 59 του βιβλίου σου</a:t>
            </a:r>
            <a:r>
              <a:rPr lang="en-US" dirty="0"/>
              <a:t>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62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056022-460E-4CD0-96BF-D808A87E8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6" y="548636"/>
            <a:ext cx="6791325" cy="5848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67218A-9DC8-42B4-B691-E2E18BED6B89}"/>
              </a:ext>
            </a:extLst>
          </p:cNvPr>
          <p:cNvSpPr txBox="1"/>
          <p:nvPr/>
        </p:nvSpPr>
        <p:spPr>
          <a:xfrm>
            <a:off x="7573384" y="3775934"/>
            <a:ext cx="130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πνεύμονας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1C87E-422A-4CAC-8D6A-5CFC17B05D47}"/>
              </a:ext>
            </a:extLst>
          </p:cNvPr>
          <p:cNvSpPr txBox="1"/>
          <p:nvPr/>
        </p:nvSpPr>
        <p:spPr>
          <a:xfrm>
            <a:off x="3248809" y="3775934"/>
            <a:ext cx="136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πνεύμονας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5B661-38A6-413F-89C1-24E13BB654AE}"/>
              </a:ext>
            </a:extLst>
          </p:cNvPr>
          <p:cNvSpPr txBox="1"/>
          <p:nvPr/>
        </p:nvSpPr>
        <p:spPr>
          <a:xfrm>
            <a:off x="7573384" y="4959275"/>
            <a:ext cx="130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στομάχι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5A64E7-55AF-4516-8FE5-B01737D018EA}"/>
              </a:ext>
            </a:extLst>
          </p:cNvPr>
          <p:cNvCxnSpPr/>
          <p:nvPr/>
        </p:nvCxnSpPr>
        <p:spPr>
          <a:xfrm>
            <a:off x="4618617" y="2302136"/>
            <a:ext cx="1050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470A03-9A01-44EC-B9F5-568DA077C93D}"/>
              </a:ext>
            </a:extLst>
          </p:cNvPr>
          <p:cNvCxnSpPr/>
          <p:nvPr/>
        </p:nvCxnSpPr>
        <p:spPr>
          <a:xfrm flipH="1">
            <a:off x="5979459" y="2662518"/>
            <a:ext cx="1479176" cy="1604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E5DADA-30F1-47B7-8FC0-3FE2408D02E6}"/>
              </a:ext>
            </a:extLst>
          </p:cNvPr>
          <p:cNvCxnSpPr/>
          <p:nvPr/>
        </p:nvCxnSpPr>
        <p:spPr>
          <a:xfrm>
            <a:off x="4618617" y="3962400"/>
            <a:ext cx="966395" cy="182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F0634-088A-4EE6-9FFE-9B8C7237E6E3}"/>
              </a:ext>
            </a:extLst>
          </p:cNvPr>
          <p:cNvSpPr/>
          <p:nvPr/>
        </p:nvSpPr>
        <p:spPr>
          <a:xfrm>
            <a:off x="5602941" y="3899647"/>
            <a:ext cx="349905" cy="564777"/>
          </a:xfrm>
          <a:custGeom>
            <a:avLst/>
            <a:gdLst>
              <a:gd name="connsiteX0" fmla="*/ 340659 w 349905"/>
              <a:gd name="connsiteY0" fmla="*/ 170329 h 564777"/>
              <a:gd name="connsiteX1" fmla="*/ 313765 w 349905"/>
              <a:gd name="connsiteY1" fmla="*/ 125506 h 564777"/>
              <a:gd name="connsiteX2" fmla="*/ 304800 w 349905"/>
              <a:gd name="connsiteY2" fmla="*/ 98612 h 564777"/>
              <a:gd name="connsiteX3" fmla="*/ 268941 w 349905"/>
              <a:gd name="connsiteY3" fmla="*/ 62753 h 564777"/>
              <a:gd name="connsiteX4" fmla="*/ 242047 w 349905"/>
              <a:gd name="connsiteY4" fmla="*/ 35859 h 564777"/>
              <a:gd name="connsiteX5" fmla="*/ 215153 w 349905"/>
              <a:gd name="connsiteY5" fmla="*/ 17929 h 564777"/>
              <a:gd name="connsiteX6" fmla="*/ 161365 w 349905"/>
              <a:gd name="connsiteY6" fmla="*/ 0 h 564777"/>
              <a:gd name="connsiteX7" fmla="*/ 89647 w 349905"/>
              <a:gd name="connsiteY7" fmla="*/ 8965 h 564777"/>
              <a:gd name="connsiteX8" fmla="*/ 62753 w 349905"/>
              <a:gd name="connsiteY8" fmla="*/ 71718 h 564777"/>
              <a:gd name="connsiteX9" fmla="*/ 44824 w 349905"/>
              <a:gd name="connsiteY9" fmla="*/ 125506 h 564777"/>
              <a:gd name="connsiteX10" fmla="*/ 35859 w 349905"/>
              <a:gd name="connsiteY10" fmla="*/ 161365 h 564777"/>
              <a:gd name="connsiteX11" fmla="*/ 8965 w 349905"/>
              <a:gd name="connsiteY11" fmla="*/ 242047 h 564777"/>
              <a:gd name="connsiteX12" fmla="*/ 0 w 349905"/>
              <a:gd name="connsiteY12" fmla="*/ 268941 h 564777"/>
              <a:gd name="connsiteX13" fmla="*/ 8965 w 349905"/>
              <a:gd name="connsiteY13" fmla="*/ 385482 h 564777"/>
              <a:gd name="connsiteX14" fmla="*/ 17930 w 349905"/>
              <a:gd name="connsiteY14" fmla="*/ 412377 h 564777"/>
              <a:gd name="connsiteX15" fmla="*/ 71718 w 349905"/>
              <a:gd name="connsiteY15" fmla="*/ 448235 h 564777"/>
              <a:gd name="connsiteX16" fmla="*/ 134471 w 349905"/>
              <a:gd name="connsiteY16" fmla="*/ 493059 h 564777"/>
              <a:gd name="connsiteX17" fmla="*/ 179294 w 349905"/>
              <a:gd name="connsiteY17" fmla="*/ 528918 h 564777"/>
              <a:gd name="connsiteX18" fmla="*/ 197224 w 349905"/>
              <a:gd name="connsiteY18" fmla="*/ 546847 h 564777"/>
              <a:gd name="connsiteX19" fmla="*/ 251012 w 349905"/>
              <a:gd name="connsiteY19" fmla="*/ 564777 h 564777"/>
              <a:gd name="connsiteX20" fmla="*/ 322730 w 349905"/>
              <a:gd name="connsiteY20" fmla="*/ 537882 h 564777"/>
              <a:gd name="connsiteX21" fmla="*/ 349624 w 349905"/>
              <a:gd name="connsiteY21" fmla="*/ 502024 h 56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9905" h="564777">
                <a:moveTo>
                  <a:pt x="340659" y="170329"/>
                </a:moveTo>
                <a:cubicBezTo>
                  <a:pt x="331694" y="155388"/>
                  <a:pt x="321557" y="141091"/>
                  <a:pt x="313765" y="125506"/>
                </a:cubicBezTo>
                <a:cubicBezTo>
                  <a:pt x="309539" y="117054"/>
                  <a:pt x="310293" y="106301"/>
                  <a:pt x="304800" y="98612"/>
                </a:cubicBezTo>
                <a:cubicBezTo>
                  <a:pt x="294975" y="84857"/>
                  <a:pt x="280894" y="74706"/>
                  <a:pt x="268941" y="62753"/>
                </a:cubicBezTo>
                <a:cubicBezTo>
                  <a:pt x="259976" y="53788"/>
                  <a:pt x="252596" y="42892"/>
                  <a:pt x="242047" y="35859"/>
                </a:cubicBezTo>
                <a:cubicBezTo>
                  <a:pt x="233082" y="29882"/>
                  <a:pt x="224999" y="22305"/>
                  <a:pt x="215153" y="17929"/>
                </a:cubicBezTo>
                <a:cubicBezTo>
                  <a:pt x="197883" y="10253"/>
                  <a:pt x="161365" y="0"/>
                  <a:pt x="161365" y="0"/>
                </a:cubicBezTo>
                <a:cubicBezTo>
                  <a:pt x="137459" y="2988"/>
                  <a:pt x="112016" y="17"/>
                  <a:pt x="89647" y="8965"/>
                </a:cubicBezTo>
                <a:cubicBezTo>
                  <a:pt x="71869" y="16076"/>
                  <a:pt x="66342" y="59753"/>
                  <a:pt x="62753" y="71718"/>
                </a:cubicBezTo>
                <a:cubicBezTo>
                  <a:pt x="57322" y="89820"/>
                  <a:pt x="49408" y="107171"/>
                  <a:pt x="44824" y="125506"/>
                </a:cubicBezTo>
                <a:cubicBezTo>
                  <a:pt x="41836" y="137459"/>
                  <a:pt x="39399" y="149564"/>
                  <a:pt x="35859" y="161365"/>
                </a:cubicBezTo>
                <a:cubicBezTo>
                  <a:pt x="35849" y="161400"/>
                  <a:pt x="13453" y="228583"/>
                  <a:pt x="8965" y="242047"/>
                </a:cubicBezTo>
                <a:lnTo>
                  <a:pt x="0" y="268941"/>
                </a:lnTo>
                <a:cubicBezTo>
                  <a:pt x="2988" y="307788"/>
                  <a:pt x="4132" y="346821"/>
                  <a:pt x="8965" y="385482"/>
                </a:cubicBezTo>
                <a:cubicBezTo>
                  <a:pt x="10137" y="394859"/>
                  <a:pt x="11248" y="405695"/>
                  <a:pt x="17930" y="412377"/>
                </a:cubicBezTo>
                <a:cubicBezTo>
                  <a:pt x="33167" y="427614"/>
                  <a:pt x="56481" y="432998"/>
                  <a:pt x="71718" y="448235"/>
                </a:cubicBezTo>
                <a:cubicBezTo>
                  <a:pt x="114259" y="490776"/>
                  <a:pt x="91540" y="478748"/>
                  <a:pt x="134471" y="493059"/>
                </a:cubicBezTo>
                <a:cubicBezTo>
                  <a:pt x="170179" y="546621"/>
                  <a:pt x="131183" y="500052"/>
                  <a:pt x="179294" y="528918"/>
                </a:cubicBezTo>
                <a:cubicBezTo>
                  <a:pt x="186542" y="533266"/>
                  <a:pt x="189664" y="543067"/>
                  <a:pt x="197224" y="546847"/>
                </a:cubicBezTo>
                <a:cubicBezTo>
                  <a:pt x="214128" y="555299"/>
                  <a:pt x="251012" y="564777"/>
                  <a:pt x="251012" y="564777"/>
                </a:cubicBezTo>
                <a:cubicBezTo>
                  <a:pt x="334043" y="550938"/>
                  <a:pt x="282226" y="570285"/>
                  <a:pt x="322730" y="537882"/>
                </a:cubicBezTo>
                <a:cubicBezTo>
                  <a:pt x="354597" y="512389"/>
                  <a:pt x="349624" y="533084"/>
                  <a:pt x="349624" y="5020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D6141F4-D9A1-4AC9-9865-4777D1857A2D}"/>
              </a:ext>
            </a:extLst>
          </p:cNvPr>
          <p:cNvSpPr/>
          <p:nvPr/>
        </p:nvSpPr>
        <p:spPr>
          <a:xfrm>
            <a:off x="5600171" y="3906730"/>
            <a:ext cx="316535" cy="558462"/>
          </a:xfrm>
          <a:custGeom>
            <a:avLst/>
            <a:gdLst>
              <a:gd name="connsiteX0" fmla="*/ 92417 w 316535"/>
              <a:gd name="connsiteY0" fmla="*/ 136352 h 558462"/>
              <a:gd name="connsiteX1" fmla="*/ 83453 w 316535"/>
              <a:gd name="connsiteY1" fmla="*/ 234964 h 558462"/>
              <a:gd name="connsiteX2" fmla="*/ 92417 w 316535"/>
              <a:gd name="connsiteY2" fmla="*/ 208070 h 558462"/>
              <a:gd name="connsiteX3" fmla="*/ 101382 w 316535"/>
              <a:gd name="connsiteY3" fmla="*/ 172211 h 558462"/>
              <a:gd name="connsiteX4" fmla="*/ 101382 w 316535"/>
              <a:gd name="connsiteY4" fmla="*/ 208070 h 558462"/>
              <a:gd name="connsiteX5" fmla="*/ 128276 w 316535"/>
              <a:gd name="connsiteY5" fmla="*/ 145317 h 558462"/>
              <a:gd name="connsiteX6" fmla="*/ 119311 w 316535"/>
              <a:gd name="connsiteY6" fmla="*/ 217035 h 558462"/>
              <a:gd name="connsiteX7" fmla="*/ 110347 w 316535"/>
              <a:gd name="connsiteY7" fmla="*/ 252894 h 558462"/>
              <a:gd name="connsiteX8" fmla="*/ 119311 w 316535"/>
              <a:gd name="connsiteY8" fmla="*/ 154282 h 558462"/>
              <a:gd name="connsiteX9" fmla="*/ 110347 w 316535"/>
              <a:gd name="connsiteY9" fmla="*/ 82564 h 558462"/>
              <a:gd name="connsiteX10" fmla="*/ 101382 w 316535"/>
              <a:gd name="connsiteY10" fmla="*/ 127388 h 558462"/>
              <a:gd name="connsiteX11" fmla="*/ 110347 w 316535"/>
              <a:gd name="connsiteY11" fmla="*/ 199105 h 558462"/>
              <a:gd name="connsiteX12" fmla="*/ 128276 w 316535"/>
              <a:gd name="connsiteY12" fmla="*/ 1882 h 558462"/>
              <a:gd name="connsiteX13" fmla="*/ 119311 w 316535"/>
              <a:gd name="connsiteY13" fmla="*/ 73599 h 558462"/>
              <a:gd name="connsiteX14" fmla="*/ 110347 w 316535"/>
              <a:gd name="connsiteY14" fmla="*/ 208070 h 558462"/>
              <a:gd name="connsiteX15" fmla="*/ 101382 w 316535"/>
              <a:gd name="connsiteY15" fmla="*/ 82564 h 558462"/>
              <a:gd name="connsiteX16" fmla="*/ 92417 w 316535"/>
              <a:gd name="connsiteY16" fmla="*/ 109458 h 558462"/>
              <a:gd name="connsiteX17" fmla="*/ 83453 w 316535"/>
              <a:gd name="connsiteY17" fmla="*/ 190141 h 558462"/>
              <a:gd name="connsiteX18" fmla="*/ 65523 w 316535"/>
              <a:gd name="connsiteY18" fmla="*/ 217035 h 558462"/>
              <a:gd name="connsiteX19" fmla="*/ 83453 w 316535"/>
              <a:gd name="connsiteY19" fmla="*/ 225999 h 558462"/>
              <a:gd name="connsiteX20" fmla="*/ 92417 w 316535"/>
              <a:gd name="connsiteY20" fmla="*/ 172211 h 558462"/>
              <a:gd name="connsiteX21" fmla="*/ 101382 w 316535"/>
              <a:gd name="connsiteY21" fmla="*/ 136352 h 558462"/>
              <a:gd name="connsiteX22" fmla="*/ 83453 w 316535"/>
              <a:gd name="connsiteY22" fmla="*/ 199105 h 558462"/>
              <a:gd name="connsiteX23" fmla="*/ 74488 w 316535"/>
              <a:gd name="connsiteY23" fmla="*/ 225999 h 558462"/>
              <a:gd name="connsiteX24" fmla="*/ 65523 w 316535"/>
              <a:gd name="connsiteY24" fmla="*/ 91529 h 558462"/>
              <a:gd name="connsiteX25" fmla="*/ 47594 w 316535"/>
              <a:gd name="connsiteY25" fmla="*/ 154282 h 558462"/>
              <a:gd name="connsiteX26" fmla="*/ 56558 w 316535"/>
              <a:gd name="connsiteY26" fmla="*/ 297717 h 558462"/>
              <a:gd name="connsiteX27" fmla="*/ 65523 w 316535"/>
              <a:gd name="connsiteY27" fmla="*/ 414258 h 558462"/>
              <a:gd name="connsiteX28" fmla="*/ 47594 w 316535"/>
              <a:gd name="connsiteY28" fmla="*/ 387364 h 558462"/>
              <a:gd name="connsiteX29" fmla="*/ 38629 w 316535"/>
              <a:gd name="connsiteY29" fmla="*/ 360470 h 558462"/>
              <a:gd name="connsiteX30" fmla="*/ 56558 w 316535"/>
              <a:gd name="connsiteY30" fmla="*/ 396329 h 558462"/>
              <a:gd name="connsiteX31" fmla="*/ 74488 w 316535"/>
              <a:gd name="connsiteY31" fmla="*/ 414258 h 558462"/>
              <a:gd name="connsiteX32" fmla="*/ 56558 w 316535"/>
              <a:gd name="connsiteY32" fmla="*/ 369435 h 558462"/>
              <a:gd name="connsiteX33" fmla="*/ 47594 w 316535"/>
              <a:gd name="connsiteY33" fmla="*/ 333576 h 558462"/>
              <a:gd name="connsiteX34" fmla="*/ 29664 w 316535"/>
              <a:gd name="connsiteY34" fmla="*/ 297717 h 558462"/>
              <a:gd name="connsiteX35" fmla="*/ 47594 w 316535"/>
              <a:gd name="connsiteY35" fmla="*/ 324611 h 558462"/>
              <a:gd name="connsiteX36" fmla="*/ 65523 w 316535"/>
              <a:gd name="connsiteY36" fmla="*/ 342541 h 558462"/>
              <a:gd name="connsiteX37" fmla="*/ 164135 w 316535"/>
              <a:gd name="connsiteY37" fmla="*/ 360470 h 558462"/>
              <a:gd name="connsiteX38" fmla="*/ 182064 w 316535"/>
              <a:gd name="connsiteY38" fmla="*/ 387364 h 558462"/>
              <a:gd name="connsiteX39" fmla="*/ 155170 w 316535"/>
              <a:gd name="connsiteY39" fmla="*/ 360470 h 558462"/>
              <a:gd name="connsiteX40" fmla="*/ 137241 w 316535"/>
              <a:gd name="connsiteY40" fmla="*/ 333576 h 558462"/>
              <a:gd name="connsiteX41" fmla="*/ 155170 w 316535"/>
              <a:gd name="connsiteY41" fmla="*/ 369435 h 558462"/>
              <a:gd name="connsiteX42" fmla="*/ 199994 w 316535"/>
              <a:gd name="connsiteY42" fmla="*/ 423223 h 558462"/>
              <a:gd name="connsiteX43" fmla="*/ 253782 w 316535"/>
              <a:gd name="connsiteY43" fmla="*/ 485976 h 558462"/>
              <a:gd name="connsiteX44" fmla="*/ 235853 w 316535"/>
              <a:gd name="connsiteY44" fmla="*/ 441152 h 558462"/>
              <a:gd name="connsiteX45" fmla="*/ 217923 w 316535"/>
              <a:gd name="connsiteY45" fmla="*/ 414258 h 558462"/>
              <a:gd name="connsiteX46" fmla="*/ 226888 w 316535"/>
              <a:gd name="connsiteY46" fmla="*/ 405294 h 558462"/>
              <a:gd name="connsiteX47" fmla="*/ 235853 w 316535"/>
              <a:gd name="connsiteY47" fmla="*/ 432188 h 558462"/>
              <a:gd name="connsiteX48" fmla="*/ 316535 w 316535"/>
              <a:gd name="connsiteY48" fmla="*/ 503905 h 558462"/>
              <a:gd name="connsiteX49" fmla="*/ 289641 w 316535"/>
              <a:gd name="connsiteY49" fmla="*/ 468046 h 558462"/>
              <a:gd name="connsiteX50" fmla="*/ 226888 w 316535"/>
              <a:gd name="connsiteY50" fmla="*/ 414258 h 558462"/>
              <a:gd name="connsiteX51" fmla="*/ 182064 w 316535"/>
              <a:gd name="connsiteY51" fmla="*/ 360470 h 558462"/>
              <a:gd name="connsiteX52" fmla="*/ 217923 w 316535"/>
              <a:gd name="connsiteY52" fmla="*/ 441152 h 558462"/>
              <a:gd name="connsiteX53" fmla="*/ 235853 w 316535"/>
              <a:gd name="connsiteY53" fmla="*/ 459082 h 558462"/>
              <a:gd name="connsiteX54" fmla="*/ 262747 w 316535"/>
              <a:gd name="connsiteY54" fmla="*/ 494941 h 558462"/>
              <a:gd name="connsiteX55" fmla="*/ 191029 w 316535"/>
              <a:gd name="connsiteY55" fmla="*/ 423223 h 558462"/>
              <a:gd name="connsiteX56" fmla="*/ 244817 w 316535"/>
              <a:gd name="connsiteY56" fmla="*/ 494941 h 558462"/>
              <a:gd name="connsiteX57" fmla="*/ 262747 w 316535"/>
              <a:gd name="connsiteY57" fmla="*/ 512870 h 558462"/>
              <a:gd name="connsiteX58" fmla="*/ 226888 w 316535"/>
              <a:gd name="connsiteY58" fmla="*/ 485976 h 558462"/>
              <a:gd name="connsiteX59" fmla="*/ 173100 w 316535"/>
              <a:gd name="connsiteY59" fmla="*/ 432188 h 558462"/>
              <a:gd name="connsiteX60" fmla="*/ 146205 w 316535"/>
              <a:gd name="connsiteY60" fmla="*/ 423223 h 558462"/>
              <a:gd name="connsiteX61" fmla="*/ 128276 w 316535"/>
              <a:gd name="connsiteY61" fmla="*/ 396329 h 558462"/>
              <a:gd name="connsiteX62" fmla="*/ 182064 w 316535"/>
              <a:gd name="connsiteY62" fmla="*/ 459082 h 558462"/>
              <a:gd name="connsiteX63" fmla="*/ 164135 w 316535"/>
              <a:gd name="connsiteY63" fmla="*/ 441152 h 558462"/>
              <a:gd name="connsiteX64" fmla="*/ 137241 w 316535"/>
              <a:gd name="connsiteY64" fmla="*/ 432188 h 558462"/>
              <a:gd name="connsiteX65" fmla="*/ 110347 w 316535"/>
              <a:gd name="connsiteY65" fmla="*/ 414258 h 558462"/>
              <a:gd name="connsiteX66" fmla="*/ 92417 w 316535"/>
              <a:gd name="connsiteY66" fmla="*/ 396329 h 558462"/>
              <a:gd name="connsiteX67" fmla="*/ 155170 w 316535"/>
              <a:gd name="connsiteY67" fmla="*/ 485976 h 558462"/>
              <a:gd name="connsiteX68" fmla="*/ 173100 w 316535"/>
              <a:gd name="connsiteY68" fmla="*/ 503905 h 558462"/>
              <a:gd name="connsiteX69" fmla="*/ 164135 w 316535"/>
              <a:gd name="connsiteY69" fmla="*/ 477011 h 558462"/>
              <a:gd name="connsiteX70" fmla="*/ 137241 w 316535"/>
              <a:gd name="connsiteY70" fmla="*/ 432188 h 558462"/>
              <a:gd name="connsiteX71" fmla="*/ 173100 w 316535"/>
              <a:gd name="connsiteY71" fmla="*/ 450117 h 558462"/>
              <a:gd name="connsiteX72" fmla="*/ 199994 w 316535"/>
              <a:gd name="connsiteY72" fmla="*/ 477011 h 558462"/>
              <a:gd name="connsiteX73" fmla="*/ 235853 w 316535"/>
              <a:gd name="connsiteY73" fmla="*/ 485976 h 558462"/>
              <a:gd name="connsiteX74" fmla="*/ 146205 w 316535"/>
              <a:gd name="connsiteY74" fmla="*/ 477011 h 558462"/>
              <a:gd name="connsiteX75" fmla="*/ 110347 w 316535"/>
              <a:gd name="connsiteY75" fmla="*/ 468046 h 558462"/>
              <a:gd name="connsiteX76" fmla="*/ 137241 w 316535"/>
              <a:gd name="connsiteY76" fmla="*/ 477011 h 558462"/>
              <a:gd name="connsiteX77" fmla="*/ 191029 w 316535"/>
              <a:gd name="connsiteY77" fmla="*/ 530799 h 558462"/>
              <a:gd name="connsiteX78" fmla="*/ 244817 w 316535"/>
              <a:gd name="connsiteY78" fmla="*/ 548729 h 558462"/>
              <a:gd name="connsiteX79" fmla="*/ 271711 w 316535"/>
              <a:gd name="connsiteY79" fmla="*/ 557694 h 558462"/>
              <a:gd name="connsiteX80" fmla="*/ 199994 w 316535"/>
              <a:gd name="connsiteY80" fmla="*/ 521835 h 558462"/>
              <a:gd name="connsiteX81" fmla="*/ 182064 w 316535"/>
              <a:gd name="connsiteY81" fmla="*/ 503905 h 558462"/>
              <a:gd name="connsiteX82" fmla="*/ 217923 w 316535"/>
              <a:gd name="connsiteY82" fmla="*/ 512870 h 558462"/>
              <a:gd name="connsiteX83" fmla="*/ 235853 w 316535"/>
              <a:gd name="connsiteY83" fmla="*/ 530799 h 558462"/>
              <a:gd name="connsiteX84" fmla="*/ 262747 w 316535"/>
              <a:gd name="connsiteY84" fmla="*/ 539764 h 558462"/>
              <a:gd name="connsiteX85" fmla="*/ 128276 w 316535"/>
              <a:gd name="connsiteY85" fmla="*/ 432188 h 558462"/>
              <a:gd name="connsiteX86" fmla="*/ 101382 w 316535"/>
              <a:gd name="connsiteY86" fmla="*/ 414258 h 558462"/>
              <a:gd name="connsiteX87" fmla="*/ 56558 w 316535"/>
              <a:gd name="connsiteY87" fmla="*/ 369435 h 558462"/>
              <a:gd name="connsiteX88" fmla="*/ 47594 w 316535"/>
              <a:gd name="connsiteY88" fmla="*/ 342541 h 558462"/>
              <a:gd name="connsiteX89" fmla="*/ 29664 w 316535"/>
              <a:gd name="connsiteY89" fmla="*/ 324611 h 558462"/>
              <a:gd name="connsiteX90" fmla="*/ 11735 w 316535"/>
              <a:gd name="connsiteY90" fmla="*/ 297717 h 558462"/>
              <a:gd name="connsiteX91" fmla="*/ 29664 w 316535"/>
              <a:gd name="connsiteY91" fmla="*/ 234964 h 558462"/>
              <a:gd name="connsiteX92" fmla="*/ 47594 w 316535"/>
              <a:gd name="connsiteY92" fmla="*/ 279788 h 558462"/>
              <a:gd name="connsiteX93" fmla="*/ 92417 w 316535"/>
              <a:gd name="connsiteY93" fmla="*/ 333576 h 558462"/>
              <a:gd name="connsiteX94" fmla="*/ 137241 w 316535"/>
              <a:gd name="connsiteY94" fmla="*/ 387364 h 558462"/>
              <a:gd name="connsiteX95" fmla="*/ 164135 w 316535"/>
              <a:gd name="connsiteY95" fmla="*/ 288752 h 558462"/>
              <a:gd name="connsiteX96" fmla="*/ 173100 w 316535"/>
              <a:gd name="connsiteY96" fmla="*/ 351505 h 558462"/>
              <a:gd name="connsiteX97" fmla="*/ 164135 w 316535"/>
              <a:gd name="connsiteY97" fmla="*/ 279788 h 558462"/>
              <a:gd name="connsiteX98" fmla="*/ 164135 w 316535"/>
              <a:gd name="connsiteY98" fmla="*/ 315646 h 558462"/>
              <a:gd name="connsiteX99" fmla="*/ 155170 w 316535"/>
              <a:gd name="connsiteY99" fmla="*/ 199105 h 558462"/>
              <a:gd name="connsiteX100" fmla="*/ 137241 w 316535"/>
              <a:gd name="connsiteY100" fmla="*/ 243929 h 558462"/>
              <a:gd name="connsiteX101" fmla="*/ 128276 w 316535"/>
              <a:gd name="connsiteY101" fmla="*/ 306682 h 558462"/>
              <a:gd name="connsiteX102" fmla="*/ 119311 w 316535"/>
              <a:gd name="connsiteY102" fmla="*/ 342541 h 558462"/>
              <a:gd name="connsiteX103" fmla="*/ 110347 w 316535"/>
              <a:gd name="connsiteY103" fmla="*/ 405294 h 558462"/>
              <a:gd name="connsiteX104" fmla="*/ 101382 w 316535"/>
              <a:gd name="connsiteY104" fmla="*/ 333576 h 558462"/>
              <a:gd name="connsiteX105" fmla="*/ 92417 w 316535"/>
              <a:gd name="connsiteY105" fmla="*/ 378399 h 558462"/>
              <a:gd name="connsiteX106" fmla="*/ 101382 w 316535"/>
              <a:gd name="connsiteY106" fmla="*/ 342541 h 558462"/>
              <a:gd name="connsiteX107" fmla="*/ 92417 w 316535"/>
              <a:gd name="connsiteY107" fmla="*/ 396329 h 558462"/>
              <a:gd name="connsiteX108" fmla="*/ 110347 w 316535"/>
              <a:gd name="connsiteY108" fmla="*/ 351505 h 558462"/>
              <a:gd name="connsiteX109" fmla="*/ 119311 w 316535"/>
              <a:gd name="connsiteY109" fmla="*/ 297717 h 558462"/>
              <a:gd name="connsiteX110" fmla="*/ 128276 w 316535"/>
              <a:gd name="connsiteY110" fmla="*/ 333576 h 558462"/>
              <a:gd name="connsiteX111" fmla="*/ 155170 w 316535"/>
              <a:gd name="connsiteY111" fmla="*/ 297717 h 558462"/>
              <a:gd name="connsiteX112" fmla="*/ 191029 w 316535"/>
              <a:gd name="connsiteY112" fmla="*/ 163246 h 558462"/>
              <a:gd name="connsiteX113" fmla="*/ 226888 w 316535"/>
              <a:gd name="connsiteY113" fmla="*/ 172211 h 558462"/>
              <a:gd name="connsiteX114" fmla="*/ 253782 w 316535"/>
              <a:gd name="connsiteY114" fmla="*/ 190141 h 558462"/>
              <a:gd name="connsiteX115" fmla="*/ 280676 w 316535"/>
              <a:gd name="connsiteY115" fmla="*/ 217035 h 558462"/>
              <a:gd name="connsiteX116" fmla="*/ 289641 w 316535"/>
              <a:gd name="connsiteY116" fmla="*/ 190141 h 558462"/>
              <a:gd name="connsiteX117" fmla="*/ 226888 w 316535"/>
              <a:gd name="connsiteY117" fmla="*/ 118423 h 558462"/>
              <a:gd name="connsiteX118" fmla="*/ 173100 w 316535"/>
              <a:gd name="connsiteY118" fmla="*/ 100494 h 558462"/>
              <a:gd name="connsiteX119" fmla="*/ 217923 w 316535"/>
              <a:gd name="connsiteY119" fmla="*/ 118423 h 558462"/>
              <a:gd name="connsiteX120" fmla="*/ 271711 w 316535"/>
              <a:gd name="connsiteY120" fmla="*/ 136352 h 558462"/>
              <a:gd name="connsiteX121" fmla="*/ 289641 w 316535"/>
              <a:gd name="connsiteY121" fmla="*/ 154282 h 558462"/>
              <a:gd name="connsiteX122" fmla="*/ 280676 w 316535"/>
              <a:gd name="connsiteY122" fmla="*/ 127388 h 558462"/>
              <a:gd name="connsiteX123" fmla="*/ 244817 w 316535"/>
              <a:gd name="connsiteY123" fmla="*/ 91529 h 558462"/>
              <a:gd name="connsiteX124" fmla="*/ 226888 w 316535"/>
              <a:gd name="connsiteY124" fmla="*/ 73599 h 558462"/>
              <a:gd name="connsiteX125" fmla="*/ 235853 w 316535"/>
              <a:gd name="connsiteY125" fmla="*/ 82564 h 558462"/>
              <a:gd name="connsiteX126" fmla="*/ 289641 w 316535"/>
              <a:gd name="connsiteY126" fmla="*/ 127388 h 558462"/>
              <a:gd name="connsiteX127" fmla="*/ 316535 w 316535"/>
              <a:gd name="connsiteY127" fmla="*/ 136352 h 558462"/>
              <a:gd name="connsiteX128" fmla="*/ 262747 w 316535"/>
              <a:gd name="connsiteY128" fmla="*/ 100494 h 558462"/>
              <a:gd name="connsiteX129" fmla="*/ 235853 w 316535"/>
              <a:gd name="connsiteY129" fmla="*/ 82564 h 558462"/>
              <a:gd name="connsiteX130" fmla="*/ 208958 w 316535"/>
              <a:gd name="connsiteY130" fmla="*/ 73599 h 558462"/>
              <a:gd name="connsiteX131" fmla="*/ 244817 w 316535"/>
              <a:gd name="connsiteY131" fmla="*/ 91529 h 558462"/>
              <a:gd name="connsiteX132" fmla="*/ 262747 w 316535"/>
              <a:gd name="connsiteY132" fmla="*/ 109458 h 558462"/>
              <a:gd name="connsiteX133" fmla="*/ 253782 w 316535"/>
              <a:gd name="connsiteY133" fmla="*/ 82564 h 558462"/>
              <a:gd name="connsiteX134" fmla="*/ 199994 w 316535"/>
              <a:gd name="connsiteY134" fmla="*/ 64635 h 558462"/>
              <a:gd name="connsiteX135" fmla="*/ 155170 w 316535"/>
              <a:gd name="connsiteY135" fmla="*/ 73599 h 558462"/>
              <a:gd name="connsiteX136" fmla="*/ 128276 w 316535"/>
              <a:gd name="connsiteY136" fmla="*/ 127388 h 558462"/>
              <a:gd name="connsiteX137" fmla="*/ 137241 w 316535"/>
              <a:gd name="connsiteY137" fmla="*/ 190141 h 558462"/>
              <a:gd name="connsiteX138" fmla="*/ 155170 w 316535"/>
              <a:gd name="connsiteY138" fmla="*/ 172211 h 558462"/>
              <a:gd name="connsiteX139" fmla="*/ 173100 w 316535"/>
              <a:gd name="connsiteY139" fmla="*/ 136352 h 558462"/>
              <a:gd name="connsiteX140" fmla="*/ 164135 w 316535"/>
              <a:gd name="connsiteY140" fmla="*/ 100494 h 558462"/>
              <a:gd name="connsiteX141" fmla="*/ 137241 w 316535"/>
              <a:gd name="connsiteY141" fmla="*/ 109458 h 558462"/>
              <a:gd name="connsiteX142" fmla="*/ 128276 w 316535"/>
              <a:gd name="connsiteY142" fmla="*/ 136352 h 558462"/>
              <a:gd name="connsiteX143" fmla="*/ 137241 w 316535"/>
              <a:gd name="connsiteY143" fmla="*/ 100494 h 558462"/>
              <a:gd name="connsiteX144" fmla="*/ 146205 w 316535"/>
              <a:gd name="connsiteY144" fmla="*/ 55670 h 558462"/>
              <a:gd name="connsiteX145" fmla="*/ 226888 w 316535"/>
              <a:gd name="connsiteY145" fmla="*/ 91529 h 558462"/>
              <a:gd name="connsiteX146" fmla="*/ 253782 w 316535"/>
              <a:gd name="connsiteY146" fmla="*/ 100494 h 558462"/>
              <a:gd name="connsiteX147" fmla="*/ 280676 w 316535"/>
              <a:gd name="connsiteY147" fmla="*/ 109458 h 558462"/>
              <a:gd name="connsiteX148" fmla="*/ 307570 w 316535"/>
              <a:gd name="connsiteY148" fmla="*/ 127388 h 558462"/>
              <a:gd name="connsiteX149" fmla="*/ 271711 w 316535"/>
              <a:gd name="connsiteY149" fmla="*/ 82564 h 558462"/>
              <a:gd name="connsiteX150" fmla="*/ 182064 w 316535"/>
              <a:gd name="connsiteY150" fmla="*/ 55670 h 558462"/>
              <a:gd name="connsiteX151" fmla="*/ 217923 w 316535"/>
              <a:gd name="connsiteY151" fmla="*/ 82564 h 558462"/>
              <a:gd name="connsiteX152" fmla="*/ 244817 w 316535"/>
              <a:gd name="connsiteY152" fmla="*/ 100494 h 558462"/>
              <a:gd name="connsiteX153" fmla="*/ 262747 w 316535"/>
              <a:gd name="connsiteY153" fmla="*/ 118423 h 558462"/>
              <a:gd name="connsiteX154" fmla="*/ 217923 w 316535"/>
              <a:gd name="connsiteY154" fmla="*/ 82564 h 558462"/>
              <a:gd name="connsiteX155" fmla="*/ 199994 w 316535"/>
              <a:gd name="connsiteY155" fmla="*/ 55670 h 558462"/>
              <a:gd name="connsiteX156" fmla="*/ 226888 w 316535"/>
              <a:gd name="connsiteY156" fmla="*/ 73599 h 558462"/>
              <a:gd name="connsiteX157" fmla="*/ 253782 w 316535"/>
              <a:gd name="connsiteY157" fmla="*/ 82564 h 558462"/>
              <a:gd name="connsiteX158" fmla="*/ 271711 w 316535"/>
              <a:gd name="connsiteY158" fmla="*/ 100494 h 558462"/>
              <a:gd name="connsiteX159" fmla="*/ 253782 w 316535"/>
              <a:gd name="connsiteY159" fmla="*/ 73599 h 558462"/>
              <a:gd name="connsiteX160" fmla="*/ 226888 w 316535"/>
              <a:gd name="connsiteY160" fmla="*/ 64635 h 558462"/>
              <a:gd name="connsiteX161" fmla="*/ 208958 w 316535"/>
              <a:gd name="connsiteY161" fmla="*/ 46705 h 558462"/>
              <a:gd name="connsiteX162" fmla="*/ 155170 w 316535"/>
              <a:gd name="connsiteY162" fmla="*/ 28776 h 558462"/>
              <a:gd name="connsiteX163" fmla="*/ 92417 w 316535"/>
              <a:gd name="connsiteY163" fmla="*/ 55670 h 558462"/>
              <a:gd name="connsiteX164" fmla="*/ 119311 w 316535"/>
              <a:gd name="connsiteY164" fmla="*/ 64635 h 558462"/>
              <a:gd name="connsiteX165" fmla="*/ 137241 w 316535"/>
              <a:gd name="connsiteY165" fmla="*/ 46705 h 558462"/>
              <a:gd name="connsiteX166" fmla="*/ 199994 w 316535"/>
              <a:gd name="connsiteY166" fmla="*/ 46705 h 558462"/>
              <a:gd name="connsiteX167" fmla="*/ 235853 w 316535"/>
              <a:gd name="connsiteY167" fmla="*/ 64635 h 558462"/>
              <a:gd name="connsiteX168" fmla="*/ 262747 w 316535"/>
              <a:gd name="connsiteY168" fmla="*/ 91529 h 558462"/>
              <a:gd name="connsiteX169" fmla="*/ 289641 w 316535"/>
              <a:gd name="connsiteY169" fmla="*/ 109458 h 558462"/>
              <a:gd name="connsiteX170" fmla="*/ 298605 w 316535"/>
              <a:gd name="connsiteY170" fmla="*/ 136352 h 558462"/>
              <a:gd name="connsiteX171" fmla="*/ 235853 w 316535"/>
              <a:gd name="connsiteY171" fmla="*/ 136352 h 558462"/>
              <a:gd name="connsiteX172" fmla="*/ 199994 w 316535"/>
              <a:gd name="connsiteY172" fmla="*/ 172211 h 558462"/>
              <a:gd name="connsiteX173" fmla="*/ 182064 w 316535"/>
              <a:gd name="connsiteY173" fmla="*/ 208070 h 558462"/>
              <a:gd name="connsiteX174" fmla="*/ 146205 w 316535"/>
              <a:gd name="connsiteY174" fmla="*/ 252894 h 558462"/>
              <a:gd name="connsiteX175" fmla="*/ 164135 w 316535"/>
              <a:gd name="connsiteY175" fmla="*/ 181176 h 558462"/>
              <a:gd name="connsiteX176" fmla="*/ 164135 w 316535"/>
              <a:gd name="connsiteY176" fmla="*/ 190141 h 558462"/>
              <a:gd name="connsiteX177" fmla="*/ 173100 w 316535"/>
              <a:gd name="connsiteY177" fmla="*/ 127388 h 558462"/>
              <a:gd name="connsiteX178" fmla="*/ 164135 w 316535"/>
              <a:gd name="connsiteY178" fmla="*/ 181176 h 558462"/>
              <a:gd name="connsiteX179" fmla="*/ 155170 w 316535"/>
              <a:gd name="connsiteY179" fmla="*/ 208070 h 558462"/>
              <a:gd name="connsiteX180" fmla="*/ 137241 w 316535"/>
              <a:gd name="connsiteY180" fmla="*/ 261858 h 558462"/>
              <a:gd name="connsiteX181" fmla="*/ 128276 w 316535"/>
              <a:gd name="connsiteY181" fmla="*/ 297717 h 558462"/>
              <a:gd name="connsiteX182" fmla="*/ 137241 w 316535"/>
              <a:gd name="connsiteY182" fmla="*/ 405294 h 558462"/>
              <a:gd name="connsiteX183" fmla="*/ 146205 w 316535"/>
              <a:gd name="connsiteY183" fmla="*/ 342541 h 558462"/>
              <a:gd name="connsiteX184" fmla="*/ 128276 w 316535"/>
              <a:gd name="connsiteY184" fmla="*/ 288752 h 558462"/>
              <a:gd name="connsiteX185" fmla="*/ 146205 w 316535"/>
              <a:gd name="connsiteY185" fmla="*/ 405294 h 558462"/>
              <a:gd name="connsiteX186" fmla="*/ 164135 w 316535"/>
              <a:gd name="connsiteY186" fmla="*/ 432188 h 558462"/>
              <a:gd name="connsiteX187" fmla="*/ 191029 w 316535"/>
              <a:gd name="connsiteY187" fmla="*/ 441152 h 558462"/>
              <a:gd name="connsiteX188" fmla="*/ 182064 w 316535"/>
              <a:gd name="connsiteY188" fmla="*/ 288752 h 558462"/>
              <a:gd name="connsiteX189" fmla="*/ 164135 w 316535"/>
              <a:gd name="connsiteY189" fmla="*/ 252894 h 558462"/>
              <a:gd name="connsiteX190" fmla="*/ 182064 w 316535"/>
              <a:gd name="connsiteY190" fmla="*/ 306682 h 558462"/>
              <a:gd name="connsiteX191" fmla="*/ 191029 w 316535"/>
              <a:gd name="connsiteY191" fmla="*/ 369435 h 558462"/>
              <a:gd name="connsiteX192" fmla="*/ 208958 w 316535"/>
              <a:gd name="connsiteY192" fmla="*/ 396329 h 558462"/>
              <a:gd name="connsiteX193" fmla="*/ 226888 w 316535"/>
              <a:gd name="connsiteY193" fmla="*/ 441152 h 558462"/>
              <a:gd name="connsiteX194" fmla="*/ 244817 w 316535"/>
              <a:gd name="connsiteY194" fmla="*/ 494941 h 558462"/>
              <a:gd name="connsiteX195" fmla="*/ 226888 w 316535"/>
              <a:gd name="connsiteY195" fmla="*/ 450117 h 558462"/>
              <a:gd name="connsiteX196" fmla="*/ 191029 w 316535"/>
              <a:gd name="connsiteY196" fmla="*/ 405294 h 558462"/>
              <a:gd name="connsiteX197" fmla="*/ 155170 w 316535"/>
              <a:gd name="connsiteY197" fmla="*/ 360470 h 558462"/>
              <a:gd name="connsiteX198" fmla="*/ 199994 w 316535"/>
              <a:gd name="connsiteY198" fmla="*/ 450117 h 558462"/>
              <a:gd name="connsiteX199" fmla="*/ 217923 w 316535"/>
              <a:gd name="connsiteY199" fmla="*/ 477011 h 558462"/>
              <a:gd name="connsiteX200" fmla="*/ 208958 w 316535"/>
              <a:gd name="connsiteY200" fmla="*/ 450117 h 558462"/>
              <a:gd name="connsiteX201" fmla="*/ 182064 w 316535"/>
              <a:gd name="connsiteY201" fmla="*/ 441152 h 558462"/>
              <a:gd name="connsiteX202" fmla="*/ 155170 w 316535"/>
              <a:gd name="connsiteY202" fmla="*/ 423223 h 558462"/>
              <a:gd name="connsiteX203" fmla="*/ 191029 w 316535"/>
              <a:gd name="connsiteY203" fmla="*/ 459082 h 558462"/>
              <a:gd name="connsiteX204" fmla="*/ 208958 w 316535"/>
              <a:gd name="connsiteY204" fmla="*/ 485976 h 558462"/>
              <a:gd name="connsiteX205" fmla="*/ 262747 w 316535"/>
              <a:gd name="connsiteY205" fmla="*/ 503905 h 558462"/>
              <a:gd name="connsiteX206" fmla="*/ 289641 w 316535"/>
              <a:gd name="connsiteY206" fmla="*/ 512870 h 558462"/>
              <a:gd name="connsiteX207" fmla="*/ 316535 w 316535"/>
              <a:gd name="connsiteY207" fmla="*/ 521835 h 558462"/>
              <a:gd name="connsiteX208" fmla="*/ 253782 w 316535"/>
              <a:gd name="connsiteY208" fmla="*/ 539764 h 558462"/>
              <a:gd name="connsiteX209" fmla="*/ 226888 w 316535"/>
              <a:gd name="connsiteY209" fmla="*/ 512870 h 558462"/>
              <a:gd name="connsiteX210" fmla="*/ 173100 w 316535"/>
              <a:gd name="connsiteY210" fmla="*/ 485976 h 558462"/>
              <a:gd name="connsiteX211" fmla="*/ 128276 w 316535"/>
              <a:gd name="connsiteY211" fmla="*/ 441152 h 558462"/>
              <a:gd name="connsiteX212" fmla="*/ 110347 w 316535"/>
              <a:gd name="connsiteY212" fmla="*/ 414258 h 558462"/>
              <a:gd name="connsiteX213" fmla="*/ 83453 w 316535"/>
              <a:gd name="connsiteY213" fmla="*/ 405294 h 558462"/>
              <a:gd name="connsiteX214" fmla="*/ 56558 w 316535"/>
              <a:gd name="connsiteY214" fmla="*/ 360470 h 558462"/>
              <a:gd name="connsiteX215" fmla="*/ 47594 w 316535"/>
              <a:gd name="connsiteY215" fmla="*/ 333576 h 558462"/>
              <a:gd name="connsiteX216" fmla="*/ 29664 w 316535"/>
              <a:gd name="connsiteY216" fmla="*/ 315646 h 558462"/>
              <a:gd name="connsiteX217" fmla="*/ 11735 w 316535"/>
              <a:gd name="connsiteY217" fmla="*/ 288752 h 558462"/>
              <a:gd name="connsiteX218" fmla="*/ 2770 w 316535"/>
              <a:gd name="connsiteY218" fmla="*/ 261858 h 558462"/>
              <a:gd name="connsiteX219" fmla="*/ 29664 w 316535"/>
              <a:gd name="connsiteY219" fmla="*/ 279788 h 558462"/>
              <a:gd name="connsiteX220" fmla="*/ 47594 w 316535"/>
              <a:gd name="connsiteY220" fmla="*/ 333576 h 558462"/>
              <a:gd name="connsiteX221" fmla="*/ 56558 w 316535"/>
              <a:gd name="connsiteY221" fmla="*/ 360470 h 558462"/>
              <a:gd name="connsiteX222" fmla="*/ 65523 w 316535"/>
              <a:gd name="connsiteY222" fmla="*/ 333576 h 558462"/>
              <a:gd name="connsiteX223" fmla="*/ 47594 w 316535"/>
              <a:gd name="connsiteY223" fmla="*/ 252894 h 558462"/>
              <a:gd name="connsiteX224" fmla="*/ 38629 w 316535"/>
              <a:gd name="connsiteY224" fmla="*/ 342541 h 558462"/>
              <a:gd name="connsiteX225" fmla="*/ 29664 w 316535"/>
              <a:gd name="connsiteY225" fmla="*/ 396329 h 558462"/>
              <a:gd name="connsiteX226" fmla="*/ 47594 w 316535"/>
              <a:gd name="connsiteY226" fmla="*/ 288752 h 558462"/>
              <a:gd name="connsiteX227" fmla="*/ 56558 w 316535"/>
              <a:gd name="connsiteY227" fmla="*/ 342541 h 558462"/>
              <a:gd name="connsiteX228" fmla="*/ 74488 w 316535"/>
              <a:gd name="connsiteY228" fmla="*/ 315646 h 558462"/>
              <a:gd name="connsiteX229" fmla="*/ 83453 w 316535"/>
              <a:gd name="connsiteY229" fmla="*/ 288752 h 558462"/>
              <a:gd name="connsiteX230" fmla="*/ 92417 w 316535"/>
              <a:gd name="connsiteY230" fmla="*/ 252894 h 558462"/>
              <a:gd name="connsiteX231" fmla="*/ 65523 w 316535"/>
              <a:gd name="connsiteY231" fmla="*/ 315646 h 558462"/>
              <a:gd name="connsiteX232" fmla="*/ 56558 w 316535"/>
              <a:gd name="connsiteY232" fmla="*/ 360470 h 558462"/>
              <a:gd name="connsiteX233" fmla="*/ 38629 w 316535"/>
              <a:gd name="connsiteY233" fmla="*/ 270823 h 558462"/>
              <a:gd name="connsiteX234" fmla="*/ 29664 w 316535"/>
              <a:gd name="connsiteY234" fmla="*/ 306682 h 558462"/>
              <a:gd name="connsiteX235" fmla="*/ 74488 w 316535"/>
              <a:gd name="connsiteY235" fmla="*/ 342541 h 558462"/>
              <a:gd name="connsiteX236" fmla="*/ 101382 w 316535"/>
              <a:gd name="connsiteY236" fmla="*/ 270823 h 558462"/>
              <a:gd name="connsiteX237" fmla="*/ 119311 w 316535"/>
              <a:gd name="connsiteY237" fmla="*/ 208070 h 558462"/>
              <a:gd name="connsiteX238" fmla="*/ 128276 w 316535"/>
              <a:gd name="connsiteY238" fmla="*/ 100494 h 558462"/>
              <a:gd name="connsiteX239" fmla="*/ 146205 w 316535"/>
              <a:gd name="connsiteY239" fmla="*/ 37741 h 558462"/>
              <a:gd name="connsiteX240" fmla="*/ 191029 w 316535"/>
              <a:gd name="connsiteY240" fmla="*/ 64635 h 558462"/>
              <a:gd name="connsiteX241" fmla="*/ 226888 w 316535"/>
              <a:gd name="connsiteY241" fmla="*/ 109458 h 558462"/>
              <a:gd name="connsiteX242" fmla="*/ 208958 w 316535"/>
              <a:gd name="connsiteY242" fmla="*/ 91529 h 558462"/>
              <a:gd name="connsiteX243" fmla="*/ 182064 w 316535"/>
              <a:gd name="connsiteY243" fmla="*/ 82564 h 558462"/>
              <a:gd name="connsiteX244" fmla="*/ 155170 w 316535"/>
              <a:gd name="connsiteY244" fmla="*/ 28776 h 558462"/>
              <a:gd name="connsiteX245" fmla="*/ 146205 w 316535"/>
              <a:gd name="connsiteY245" fmla="*/ 1882 h 558462"/>
              <a:gd name="connsiteX246" fmla="*/ 173100 w 316535"/>
              <a:gd name="connsiteY246" fmla="*/ 10846 h 558462"/>
              <a:gd name="connsiteX247" fmla="*/ 208958 w 316535"/>
              <a:gd name="connsiteY247" fmla="*/ 19811 h 558462"/>
              <a:gd name="connsiteX248" fmla="*/ 262747 w 316535"/>
              <a:gd name="connsiteY248" fmla="*/ 37741 h 558462"/>
              <a:gd name="connsiteX249" fmla="*/ 280676 w 316535"/>
              <a:gd name="connsiteY249" fmla="*/ 64635 h 558462"/>
              <a:gd name="connsiteX250" fmla="*/ 271711 w 316535"/>
              <a:gd name="connsiteY250" fmla="*/ 118423 h 558462"/>
              <a:gd name="connsiteX251" fmla="*/ 244817 w 316535"/>
              <a:gd name="connsiteY251" fmla="*/ 109458 h 558462"/>
              <a:gd name="connsiteX252" fmla="*/ 191029 w 316535"/>
              <a:gd name="connsiteY252" fmla="*/ 46705 h 558462"/>
              <a:gd name="connsiteX253" fmla="*/ 208958 w 316535"/>
              <a:gd name="connsiteY253" fmla="*/ 64635 h 558462"/>
              <a:gd name="connsiteX254" fmla="*/ 235853 w 316535"/>
              <a:gd name="connsiteY254" fmla="*/ 73599 h 558462"/>
              <a:gd name="connsiteX255" fmla="*/ 217923 w 316535"/>
              <a:gd name="connsiteY255" fmla="*/ 55670 h 558462"/>
              <a:gd name="connsiteX256" fmla="*/ 208958 w 316535"/>
              <a:gd name="connsiteY256" fmla="*/ 28776 h 558462"/>
              <a:gd name="connsiteX257" fmla="*/ 262747 w 316535"/>
              <a:gd name="connsiteY257" fmla="*/ 55670 h 558462"/>
              <a:gd name="connsiteX258" fmla="*/ 289641 w 316535"/>
              <a:gd name="connsiteY258" fmla="*/ 73599 h 558462"/>
              <a:gd name="connsiteX259" fmla="*/ 262747 w 316535"/>
              <a:gd name="connsiteY259" fmla="*/ 64635 h 558462"/>
              <a:gd name="connsiteX260" fmla="*/ 137241 w 316535"/>
              <a:gd name="connsiteY260" fmla="*/ 55670 h 558462"/>
              <a:gd name="connsiteX261" fmla="*/ 83453 w 316535"/>
              <a:gd name="connsiteY261" fmla="*/ 37741 h 558462"/>
              <a:gd name="connsiteX262" fmla="*/ 74488 w 316535"/>
              <a:gd name="connsiteY262" fmla="*/ 172211 h 558462"/>
              <a:gd name="connsiteX263" fmla="*/ 65523 w 316535"/>
              <a:gd name="connsiteY263" fmla="*/ 136352 h 558462"/>
              <a:gd name="connsiteX264" fmla="*/ 47594 w 316535"/>
              <a:gd name="connsiteY264" fmla="*/ 261858 h 558462"/>
              <a:gd name="connsiteX265" fmla="*/ 29664 w 316535"/>
              <a:gd name="connsiteY265" fmla="*/ 279788 h 558462"/>
              <a:gd name="connsiteX266" fmla="*/ 47594 w 316535"/>
              <a:gd name="connsiteY266" fmla="*/ 208070 h 558462"/>
              <a:gd name="connsiteX267" fmla="*/ 38629 w 316535"/>
              <a:gd name="connsiteY267" fmla="*/ 243929 h 558462"/>
              <a:gd name="connsiteX268" fmla="*/ 38629 w 316535"/>
              <a:gd name="connsiteY268" fmla="*/ 243929 h 558462"/>
              <a:gd name="connsiteX269" fmla="*/ 47594 w 316535"/>
              <a:gd name="connsiteY269" fmla="*/ 181176 h 558462"/>
              <a:gd name="connsiteX270" fmla="*/ 65523 w 316535"/>
              <a:gd name="connsiteY270" fmla="*/ 208070 h 558462"/>
              <a:gd name="connsiteX271" fmla="*/ 110347 w 316535"/>
              <a:gd name="connsiteY271" fmla="*/ 163246 h 558462"/>
              <a:gd name="connsiteX272" fmla="*/ 146205 w 316535"/>
              <a:gd name="connsiteY272" fmla="*/ 100494 h 558462"/>
              <a:gd name="connsiteX273" fmla="*/ 173100 w 316535"/>
              <a:gd name="connsiteY273" fmla="*/ 91529 h 558462"/>
              <a:gd name="connsiteX274" fmla="*/ 164135 w 316535"/>
              <a:gd name="connsiteY274" fmla="*/ 127388 h 558462"/>
              <a:gd name="connsiteX275" fmla="*/ 155170 w 316535"/>
              <a:gd name="connsiteY275" fmla="*/ 154282 h 558462"/>
              <a:gd name="connsiteX276" fmla="*/ 191029 w 316535"/>
              <a:gd name="connsiteY276" fmla="*/ 100494 h 558462"/>
              <a:gd name="connsiteX277" fmla="*/ 164135 w 316535"/>
              <a:gd name="connsiteY277" fmla="*/ 190141 h 558462"/>
              <a:gd name="connsiteX278" fmla="*/ 146205 w 316535"/>
              <a:gd name="connsiteY278" fmla="*/ 208070 h 558462"/>
              <a:gd name="connsiteX279" fmla="*/ 137241 w 316535"/>
              <a:gd name="connsiteY279" fmla="*/ 252894 h 558462"/>
              <a:gd name="connsiteX280" fmla="*/ 137241 w 316535"/>
              <a:gd name="connsiteY280" fmla="*/ 261858 h 558462"/>
              <a:gd name="connsiteX281" fmla="*/ 155170 w 316535"/>
              <a:gd name="connsiteY281" fmla="*/ 225999 h 558462"/>
              <a:gd name="connsiteX282" fmla="*/ 173100 w 316535"/>
              <a:gd name="connsiteY282" fmla="*/ 208070 h 558462"/>
              <a:gd name="connsiteX283" fmla="*/ 164135 w 316535"/>
              <a:gd name="connsiteY283" fmla="*/ 234964 h 558462"/>
              <a:gd name="connsiteX284" fmla="*/ 146205 w 316535"/>
              <a:gd name="connsiteY284" fmla="*/ 279788 h 558462"/>
              <a:gd name="connsiteX285" fmla="*/ 208958 w 316535"/>
              <a:gd name="connsiteY285" fmla="*/ 172211 h 558462"/>
              <a:gd name="connsiteX286" fmla="*/ 199994 w 316535"/>
              <a:gd name="connsiteY286" fmla="*/ 199105 h 558462"/>
              <a:gd name="connsiteX287" fmla="*/ 182064 w 316535"/>
              <a:gd name="connsiteY287" fmla="*/ 217035 h 558462"/>
              <a:gd name="connsiteX288" fmla="*/ 164135 w 316535"/>
              <a:gd name="connsiteY288" fmla="*/ 243929 h 558462"/>
              <a:gd name="connsiteX289" fmla="*/ 173100 w 316535"/>
              <a:gd name="connsiteY289" fmla="*/ 181176 h 558462"/>
              <a:gd name="connsiteX290" fmla="*/ 191029 w 316535"/>
              <a:gd name="connsiteY290" fmla="*/ 109458 h 558462"/>
              <a:gd name="connsiteX291" fmla="*/ 182064 w 316535"/>
              <a:gd name="connsiteY291" fmla="*/ 145317 h 558462"/>
              <a:gd name="connsiteX292" fmla="*/ 164135 w 316535"/>
              <a:gd name="connsiteY292" fmla="*/ 181176 h 558462"/>
              <a:gd name="connsiteX293" fmla="*/ 137241 w 316535"/>
              <a:gd name="connsiteY293" fmla="*/ 270823 h 558462"/>
              <a:gd name="connsiteX294" fmla="*/ 119311 w 316535"/>
              <a:gd name="connsiteY294" fmla="*/ 288752 h 558462"/>
              <a:gd name="connsiteX295" fmla="*/ 110347 w 316535"/>
              <a:gd name="connsiteY295" fmla="*/ 234964 h 558462"/>
              <a:gd name="connsiteX296" fmla="*/ 92417 w 316535"/>
              <a:gd name="connsiteY296" fmla="*/ 163246 h 558462"/>
              <a:gd name="connsiteX297" fmla="*/ 101382 w 316535"/>
              <a:gd name="connsiteY297" fmla="*/ 306682 h 558462"/>
              <a:gd name="connsiteX298" fmla="*/ 119311 w 316535"/>
              <a:gd name="connsiteY298" fmla="*/ 261858 h 558462"/>
              <a:gd name="connsiteX299" fmla="*/ 137241 w 316535"/>
              <a:gd name="connsiteY299" fmla="*/ 199105 h 558462"/>
              <a:gd name="connsiteX300" fmla="*/ 146205 w 316535"/>
              <a:gd name="connsiteY300" fmla="*/ 46705 h 558462"/>
              <a:gd name="connsiteX301" fmla="*/ 92417 w 316535"/>
              <a:gd name="connsiteY301" fmla="*/ 136352 h 55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316535" h="558462">
                <a:moveTo>
                  <a:pt x="92417" y="136352"/>
                </a:moveTo>
                <a:cubicBezTo>
                  <a:pt x="81958" y="167729"/>
                  <a:pt x="83453" y="201958"/>
                  <a:pt x="83453" y="234964"/>
                </a:cubicBezTo>
                <a:cubicBezTo>
                  <a:pt x="83453" y="244414"/>
                  <a:pt x="89821" y="217156"/>
                  <a:pt x="92417" y="208070"/>
                </a:cubicBezTo>
                <a:cubicBezTo>
                  <a:pt x="95802" y="196223"/>
                  <a:pt x="98394" y="184164"/>
                  <a:pt x="101382" y="172211"/>
                </a:cubicBezTo>
                <a:cubicBezTo>
                  <a:pt x="84344" y="342586"/>
                  <a:pt x="91271" y="253567"/>
                  <a:pt x="101382" y="208070"/>
                </a:cubicBezTo>
                <a:cubicBezTo>
                  <a:pt x="106658" y="184329"/>
                  <a:pt x="117315" y="167240"/>
                  <a:pt x="128276" y="145317"/>
                </a:cubicBezTo>
                <a:cubicBezTo>
                  <a:pt x="125288" y="169223"/>
                  <a:pt x="123272" y="193271"/>
                  <a:pt x="119311" y="217035"/>
                </a:cubicBezTo>
                <a:cubicBezTo>
                  <a:pt x="117286" y="229188"/>
                  <a:pt x="110347" y="265215"/>
                  <a:pt x="110347" y="252894"/>
                </a:cubicBezTo>
                <a:cubicBezTo>
                  <a:pt x="110347" y="219888"/>
                  <a:pt x="116323" y="187153"/>
                  <a:pt x="119311" y="154282"/>
                </a:cubicBezTo>
                <a:cubicBezTo>
                  <a:pt x="116323" y="130376"/>
                  <a:pt x="123711" y="102610"/>
                  <a:pt x="110347" y="82564"/>
                </a:cubicBezTo>
                <a:cubicBezTo>
                  <a:pt x="101895" y="69886"/>
                  <a:pt x="101382" y="112151"/>
                  <a:pt x="101382" y="127388"/>
                </a:cubicBezTo>
                <a:cubicBezTo>
                  <a:pt x="101382" y="151480"/>
                  <a:pt x="107359" y="175199"/>
                  <a:pt x="110347" y="199105"/>
                </a:cubicBezTo>
                <a:cubicBezTo>
                  <a:pt x="144525" y="62394"/>
                  <a:pt x="140919" y="128308"/>
                  <a:pt x="128276" y="1882"/>
                </a:cubicBezTo>
                <a:cubicBezTo>
                  <a:pt x="125288" y="25788"/>
                  <a:pt x="121398" y="49598"/>
                  <a:pt x="119311" y="73599"/>
                </a:cubicBezTo>
                <a:cubicBezTo>
                  <a:pt x="115419" y="118353"/>
                  <a:pt x="150527" y="187979"/>
                  <a:pt x="110347" y="208070"/>
                </a:cubicBezTo>
                <a:cubicBezTo>
                  <a:pt x="72833" y="226828"/>
                  <a:pt x="104370" y="124399"/>
                  <a:pt x="101382" y="82564"/>
                </a:cubicBezTo>
                <a:cubicBezTo>
                  <a:pt x="98394" y="91529"/>
                  <a:pt x="93970" y="100137"/>
                  <a:pt x="92417" y="109458"/>
                </a:cubicBezTo>
                <a:cubicBezTo>
                  <a:pt x="87969" y="136150"/>
                  <a:pt x="90016" y="163889"/>
                  <a:pt x="83453" y="190141"/>
                </a:cubicBezTo>
                <a:cubicBezTo>
                  <a:pt x="80840" y="200594"/>
                  <a:pt x="71500" y="208070"/>
                  <a:pt x="65523" y="217035"/>
                </a:cubicBezTo>
                <a:cubicBezTo>
                  <a:pt x="86786" y="68195"/>
                  <a:pt x="61730" y="204276"/>
                  <a:pt x="83453" y="225999"/>
                </a:cubicBezTo>
                <a:cubicBezTo>
                  <a:pt x="96306" y="238852"/>
                  <a:pt x="88852" y="190035"/>
                  <a:pt x="92417" y="172211"/>
                </a:cubicBezTo>
                <a:cubicBezTo>
                  <a:pt x="94833" y="160129"/>
                  <a:pt x="98394" y="148305"/>
                  <a:pt x="101382" y="136352"/>
                </a:cubicBezTo>
                <a:cubicBezTo>
                  <a:pt x="83800" y="48447"/>
                  <a:pt x="97365" y="94760"/>
                  <a:pt x="83453" y="199105"/>
                </a:cubicBezTo>
                <a:cubicBezTo>
                  <a:pt x="82204" y="208472"/>
                  <a:pt x="77476" y="217034"/>
                  <a:pt x="74488" y="225999"/>
                </a:cubicBezTo>
                <a:lnTo>
                  <a:pt x="65523" y="91529"/>
                </a:lnTo>
                <a:cubicBezTo>
                  <a:pt x="61294" y="104214"/>
                  <a:pt x="47594" y="143021"/>
                  <a:pt x="47594" y="154282"/>
                </a:cubicBezTo>
                <a:cubicBezTo>
                  <a:pt x="47594" y="202187"/>
                  <a:pt x="53262" y="249926"/>
                  <a:pt x="56558" y="297717"/>
                </a:cubicBezTo>
                <a:cubicBezTo>
                  <a:pt x="59239" y="336586"/>
                  <a:pt x="87135" y="446676"/>
                  <a:pt x="65523" y="414258"/>
                </a:cubicBezTo>
                <a:cubicBezTo>
                  <a:pt x="59547" y="405293"/>
                  <a:pt x="51001" y="397585"/>
                  <a:pt x="47594" y="387364"/>
                </a:cubicBezTo>
                <a:cubicBezTo>
                  <a:pt x="44606" y="378399"/>
                  <a:pt x="31947" y="353788"/>
                  <a:pt x="38629" y="360470"/>
                </a:cubicBezTo>
                <a:cubicBezTo>
                  <a:pt x="48078" y="369920"/>
                  <a:pt x="49145" y="385210"/>
                  <a:pt x="56558" y="396329"/>
                </a:cubicBezTo>
                <a:cubicBezTo>
                  <a:pt x="61246" y="403362"/>
                  <a:pt x="68511" y="408282"/>
                  <a:pt x="74488" y="414258"/>
                </a:cubicBezTo>
                <a:cubicBezTo>
                  <a:pt x="68511" y="399317"/>
                  <a:pt x="61647" y="384701"/>
                  <a:pt x="56558" y="369435"/>
                </a:cubicBezTo>
                <a:cubicBezTo>
                  <a:pt x="52662" y="357746"/>
                  <a:pt x="51920" y="345112"/>
                  <a:pt x="47594" y="333576"/>
                </a:cubicBezTo>
                <a:cubicBezTo>
                  <a:pt x="42902" y="321063"/>
                  <a:pt x="29664" y="311081"/>
                  <a:pt x="29664" y="297717"/>
                </a:cubicBezTo>
                <a:cubicBezTo>
                  <a:pt x="29664" y="286943"/>
                  <a:pt x="40863" y="316198"/>
                  <a:pt x="47594" y="324611"/>
                </a:cubicBezTo>
                <a:cubicBezTo>
                  <a:pt x="52874" y="331211"/>
                  <a:pt x="57505" y="339868"/>
                  <a:pt x="65523" y="342541"/>
                </a:cubicBezTo>
                <a:cubicBezTo>
                  <a:pt x="115273" y="359123"/>
                  <a:pt x="83040" y="350333"/>
                  <a:pt x="164135" y="360470"/>
                </a:cubicBezTo>
                <a:cubicBezTo>
                  <a:pt x="170111" y="369435"/>
                  <a:pt x="189682" y="394982"/>
                  <a:pt x="182064" y="387364"/>
                </a:cubicBezTo>
                <a:cubicBezTo>
                  <a:pt x="173099" y="378399"/>
                  <a:pt x="162202" y="371019"/>
                  <a:pt x="155170" y="360470"/>
                </a:cubicBezTo>
                <a:cubicBezTo>
                  <a:pt x="149194" y="351505"/>
                  <a:pt x="137241" y="322802"/>
                  <a:pt x="137241" y="333576"/>
                </a:cubicBezTo>
                <a:cubicBezTo>
                  <a:pt x="137241" y="346940"/>
                  <a:pt x="148540" y="357832"/>
                  <a:pt x="155170" y="369435"/>
                </a:cubicBezTo>
                <a:cubicBezTo>
                  <a:pt x="177813" y="409059"/>
                  <a:pt x="168211" y="386143"/>
                  <a:pt x="199994" y="423223"/>
                </a:cubicBezTo>
                <a:cubicBezTo>
                  <a:pt x="268995" y="503725"/>
                  <a:pt x="187048" y="419242"/>
                  <a:pt x="253782" y="485976"/>
                </a:cubicBezTo>
                <a:cubicBezTo>
                  <a:pt x="247806" y="471035"/>
                  <a:pt x="243050" y="455545"/>
                  <a:pt x="235853" y="441152"/>
                </a:cubicBezTo>
                <a:cubicBezTo>
                  <a:pt x="231035" y="431515"/>
                  <a:pt x="222167" y="424161"/>
                  <a:pt x="217923" y="414258"/>
                </a:cubicBezTo>
                <a:cubicBezTo>
                  <a:pt x="190927" y="351270"/>
                  <a:pt x="215606" y="382731"/>
                  <a:pt x="226888" y="405294"/>
                </a:cubicBezTo>
                <a:cubicBezTo>
                  <a:pt x="231114" y="413746"/>
                  <a:pt x="230051" y="424729"/>
                  <a:pt x="235853" y="432188"/>
                </a:cubicBezTo>
                <a:cubicBezTo>
                  <a:pt x="268919" y="474701"/>
                  <a:pt x="280586" y="479939"/>
                  <a:pt x="316535" y="503905"/>
                </a:cubicBezTo>
                <a:cubicBezTo>
                  <a:pt x="307570" y="491952"/>
                  <a:pt x="300206" y="478611"/>
                  <a:pt x="289641" y="468046"/>
                </a:cubicBezTo>
                <a:cubicBezTo>
                  <a:pt x="270160" y="448565"/>
                  <a:pt x="245318" y="434736"/>
                  <a:pt x="226888" y="414258"/>
                </a:cubicBezTo>
                <a:cubicBezTo>
                  <a:pt x="158645" y="338433"/>
                  <a:pt x="256755" y="410263"/>
                  <a:pt x="182064" y="360470"/>
                </a:cubicBezTo>
                <a:cubicBezTo>
                  <a:pt x="196280" y="403117"/>
                  <a:pt x="193570" y="410711"/>
                  <a:pt x="217923" y="441152"/>
                </a:cubicBezTo>
                <a:cubicBezTo>
                  <a:pt x="223203" y="447752"/>
                  <a:pt x="230442" y="452589"/>
                  <a:pt x="235853" y="459082"/>
                </a:cubicBezTo>
                <a:cubicBezTo>
                  <a:pt x="245418" y="470560"/>
                  <a:pt x="247806" y="494941"/>
                  <a:pt x="262747" y="494941"/>
                </a:cubicBezTo>
                <a:cubicBezTo>
                  <a:pt x="303730" y="494941"/>
                  <a:pt x="145404" y="377598"/>
                  <a:pt x="191029" y="423223"/>
                </a:cubicBezTo>
                <a:cubicBezTo>
                  <a:pt x="246456" y="478650"/>
                  <a:pt x="189119" y="416964"/>
                  <a:pt x="244817" y="494941"/>
                </a:cubicBezTo>
                <a:cubicBezTo>
                  <a:pt x="249730" y="501819"/>
                  <a:pt x="270307" y="516650"/>
                  <a:pt x="262747" y="512870"/>
                </a:cubicBezTo>
                <a:cubicBezTo>
                  <a:pt x="249383" y="506188"/>
                  <a:pt x="237994" y="495971"/>
                  <a:pt x="226888" y="485976"/>
                </a:cubicBezTo>
                <a:cubicBezTo>
                  <a:pt x="208041" y="469014"/>
                  <a:pt x="197155" y="440206"/>
                  <a:pt x="173100" y="432188"/>
                </a:cubicBezTo>
                <a:lnTo>
                  <a:pt x="146205" y="423223"/>
                </a:lnTo>
                <a:cubicBezTo>
                  <a:pt x="140229" y="414258"/>
                  <a:pt x="123457" y="386692"/>
                  <a:pt x="128276" y="396329"/>
                </a:cubicBezTo>
                <a:cubicBezTo>
                  <a:pt x="132994" y="405764"/>
                  <a:pt x="157813" y="459082"/>
                  <a:pt x="182064" y="459082"/>
                </a:cubicBezTo>
                <a:cubicBezTo>
                  <a:pt x="190516" y="459082"/>
                  <a:pt x="172153" y="443825"/>
                  <a:pt x="164135" y="441152"/>
                </a:cubicBezTo>
                <a:lnTo>
                  <a:pt x="137241" y="432188"/>
                </a:lnTo>
                <a:cubicBezTo>
                  <a:pt x="128276" y="426211"/>
                  <a:pt x="118760" y="420989"/>
                  <a:pt x="110347" y="414258"/>
                </a:cubicBezTo>
                <a:cubicBezTo>
                  <a:pt x="103747" y="408978"/>
                  <a:pt x="90367" y="388129"/>
                  <a:pt x="92417" y="396329"/>
                </a:cubicBezTo>
                <a:cubicBezTo>
                  <a:pt x="103900" y="442265"/>
                  <a:pt x="124507" y="455314"/>
                  <a:pt x="155170" y="485976"/>
                </a:cubicBezTo>
                <a:lnTo>
                  <a:pt x="173100" y="503905"/>
                </a:lnTo>
                <a:cubicBezTo>
                  <a:pt x="170112" y="494940"/>
                  <a:pt x="169937" y="484470"/>
                  <a:pt x="164135" y="477011"/>
                </a:cubicBezTo>
                <a:cubicBezTo>
                  <a:pt x="139009" y="444706"/>
                  <a:pt x="73120" y="404708"/>
                  <a:pt x="137241" y="432188"/>
                </a:cubicBezTo>
                <a:cubicBezTo>
                  <a:pt x="149524" y="437452"/>
                  <a:pt x="161147" y="444141"/>
                  <a:pt x="173100" y="450117"/>
                </a:cubicBezTo>
                <a:cubicBezTo>
                  <a:pt x="182065" y="459082"/>
                  <a:pt x="188986" y="470721"/>
                  <a:pt x="199994" y="477011"/>
                </a:cubicBezTo>
                <a:cubicBezTo>
                  <a:pt x="210692" y="483124"/>
                  <a:pt x="248174" y="485976"/>
                  <a:pt x="235853" y="485976"/>
                </a:cubicBezTo>
                <a:cubicBezTo>
                  <a:pt x="205821" y="485976"/>
                  <a:pt x="176088" y="479999"/>
                  <a:pt x="146205" y="477011"/>
                </a:cubicBezTo>
                <a:cubicBezTo>
                  <a:pt x="134252" y="474023"/>
                  <a:pt x="122668" y="468046"/>
                  <a:pt x="110347" y="468046"/>
                </a:cubicBezTo>
                <a:cubicBezTo>
                  <a:pt x="100897" y="468046"/>
                  <a:pt x="129782" y="471209"/>
                  <a:pt x="137241" y="477011"/>
                </a:cubicBezTo>
                <a:cubicBezTo>
                  <a:pt x="157256" y="492578"/>
                  <a:pt x="166974" y="522780"/>
                  <a:pt x="191029" y="530799"/>
                </a:cubicBezTo>
                <a:lnTo>
                  <a:pt x="244817" y="548729"/>
                </a:lnTo>
                <a:cubicBezTo>
                  <a:pt x="253782" y="551717"/>
                  <a:pt x="280485" y="561204"/>
                  <a:pt x="271711" y="557694"/>
                </a:cubicBezTo>
                <a:cubicBezTo>
                  <a:pt x="236942" y="543786"/>
                  <a:pt x="226848" y="543318"/>
                  <a:pt x="199994" y="521835"/>
                </a:cubicBezTo>
                <a:cubicBezTo>
                  <a:pt x="193394" y="516555"/>
                  <a:pt x="174504" y="507685"/>
                  <a:pt x="182064" y="503905"/>
                </a:cubicBezTo>
                <a:cubicBezTo>
                  <a:pt x="193084" y="498395"/>
                  <a:pt x="205970" y="509882"/>
                  <a:pt x="217923" y="512870"/>
                </a:cubicBezTo>
                <a:cubicBezTo>
                  <a:pt x="223900" y="518846"/>
                  <a:pt x="228605" y="526451"/>
                  <a:pt x="235853" y="530799"/>
                </a:cubicBezTo>
                <a:cubicBezTo>
                  <a:pt x="243956" y="535661"/>
                  <a:pt x="268650" y="547143"/>
                  <a:pt x="262747" y="539764"/>
                </a:cubicBezTo>
                <a:cubicBezTo>
                  <a:pt x="247195" y="520324"/>
                  <a:pt x="146228" y="444157"/>
                  <a:pt x="128276" y="432188"/>
                </a:cubicBezTo>
                <a:cubicBezTo>
                  <a:pt x="119311" y="426211"/>
                  <a:pt x="109491" y="421353"/>
                  <a:pt x="101382" y="414258"/>
                </a:cubicBezTo>
                <a:cubicBezTo>
                  <a:pt x="85480" y="400344"/>
                  <a:pt x="56558" y="369435"/>
                  <a:pt x="56558" y="369435"/>
                </a:cubicBezTo>
                <a:cubicBezTo>
                  <a:pt x="53570" y="360470"/>
                  <a:pt x="52456" y="350644"/>
                  <a:pt x="47594" y="342541"/>
                </a:cubicBezTo>
                <a:cubicBezTo>
                  <a:pt x="43245" y="335293"/>
                  <a:pt x="34944" y="331211"/>
                  <a:pt x="29664" y="324611"/>
                </a:cubicBezTo>
                <a:cubicBezTo>
                  <a:pt x="22933" y="316198"/>
                  <a:pt x="17711" y="306682"/>
                  <a:pt x="11735" y="297717"/>
                </a:cubicBezTo>
                <a:cubicBezTo>
                  <a:pt x="17711" y="276799"/>
                  <a:pt x="10206" y="244693"/>
                  <a:pt x="29664" y="234964"/>
                </a:cubicBezTo>
                <a:cubicBezTo>
                  <a:pt x="44058" y="227767"/>
                  <a:pt x="40397" y="265395"/>
                  <a:pt x="47594" y="279788"/>
                </a:cubicBezTo>
                <a:cubicBezTo>
                  <a:pt x="63445" y="311491"/>
                  <a:pt x="68624" y="305818"/>
                  <a:pt x="92417" y="333576"/>
                </a:cubicBezTo>
                <a:cubicBezTo>
                  <a:pt x="156337" y="408149"/>
                  <a:pt x="90669" y="340795"/>
                  <a:pt x="137241" y="387364"/>
                </a:cubicBezTo>
                <a:cubicBezTo>
                  <a:pt x="146206" y="354493"/>
                  <a:pt x="140043" y="312844"/>
                  <a:pt x="164135" y="288752"/>
                </a:cubicBezTo>
                <a:cubicBezTo>
                  <a:pt x="179076" y="273811"/>
                  <a:pt x="173100" y="372635"/>
                  <a:pt x="173100" y="351505"/>
                </a:cubicBezTo>
                <a:cubicBezTo>
                  <a:pt x="173100" y="327413"/>
                  <a:pt x="167123" y="303694"/>
                  <a:pt x="164135" y="279788"/>
                </a:cubicBezTo>
                <a:cubicBezTo>
                  <a:pt x="142964" y="364470"/>
                  <a:pt x="135185" y="373545"/>
                  <a:pt x="164135" y="315646"/>
                </a:cubicBezTo>
                <a:cubicBezTo>
                  <a:pt x="161147" y="276799"/>
                  <a:pt x="168850" y="235586"/>
                  <a:pt x="155170" y="199105"/>
                </a:cubicBezTo>
                <a:cubicBezTo>
                  <a:pt x="149520" y="184037"/>
                  <a:pt x="141144" y="228317"/>
                  <a:pt x="137241" y="243929"/>
                </a:cubicBezTo>
                <a:cubicBezTo>
                  <a:pt x="132116" y="264428"/>
                  <a:pt x="132056" y="285893"/>
                  <a:pt x="128276" y="306682"/>
                </a:cubicBezTo>
                <a:cubicBezTo>
                  <a:pt x="126072" y="318804"/>
                  <a:pt x="121515" y="330419"/>
                  <a:pt x="119311" y="342541"/>
                </a:cubicBezTo>
                <a:cubicBezTo>
                  <a:pt x="115531" y="363330"/>
                  <a:pt x="113335" y="384376"/>
                  <a:pt x="110347" y="405294"/>
                </a:cubicBezTo>
                <a:cubicBezTo>
                  <a:pt x="107359" y="381388"/>
                  <a:pt x="114746" y="353622"/>
                  <a:pt x="101382" y="333576"/>
                </a:cubicBezTo>
                <a:cubicBezTo>
                  <a:pt x="92930" y="320898"/>
                  <a:pt x="88721" y="393181"/>
                  <a:pt x="92417" y="378399"/>
                </a:cubicBezTo>
                <a:cubicBezTo>
                  <a:pt x="95405" y="366446"/>
                  <a:pt x="103408" y="330388"/>
                  <a:pt x="101382" y="342541"/>
                </a:cubicBezTo>
                <a:cubicBezTo>
                  <a:pt x="98394" y="360470"/>
                  <a:pt x="79563" y="383477"/>
                  <a:pt x="92417" y="396329"/>
                </a:cubicBezTo>
                <a:cubicBezTo>
                  <a:pt x="103797" y="407707"/>
                  <a:pt x="104370" y="366446"/>
                  <a:pt x="110347" y="351505"/>
                </a:cubicBezTo>
                <a:cubicBezTo>
                  <a:pt x="113335" y="333576"/>
                  <a:pt x="106458" y="310570"/>
                  <a:pt x="119311" y="297717"/>
                </a:cubicBezTo>
                <a:cubicBezTo>
                  <a:pt x="128023" y="289005"/>
                  <a:pt x="115955" y="333576"/>
                  <a:pt x="128276" y="333576"/>
                </a:cubicBezTo>
                <a:cubicBezTo>
                  <a:pt x="143217" y="333576"/>
                  <a:pt x="146205" y="309670"/>
                  <a:pt x="155170" y="297717"/>
                </a:cubicBezTo>
                <a:cubicBezTo>
                  <a:pt x="157761" y="261447"/>
                  <a:pt x="125933" y="163246"/>
                  <a:pt x="191029" y="163246"/>
                </a:cubicBezTo>
                <a:cubicBezTo>
                  <a:pt x="203350" y="163246"/>
                  <a:pt x="214935" y="169223"/>
                  <a:pt x="226888" y="172211"/>
                </a:cubicBezTo>
                <a:cubicBezTo>
                  <a:pt x="235853" y="178188"/>
                  <a:pt x="245505" y="183243"/>
                  <a:pt x="253782" y="190141"/>
                </a:cubicBezTo>
                <a:cubicBezTo>
                  <a:pt x="263521" y="198257"/>
                  <a:pt x="267998" y="217035"/>
                  <a:pt x="280676" y="217035"/>
                </a:cubicBezTo>
                <a:cubicBezTo>
                  <a:pt x="290126" y="217035"/>
                  <a:pt x="286653" y="199106"/>
                  <a:pt x="289641" y="190141"/>
                </a:cubicBezTo>
                <a:cubicBezTo>
                  <a:pt x="266678" y="155697"/>
                  <a:pt x="262276" y="134150"/>
                  <a:pt x="226888" y="118423"/>
                </a:cubicBezTo>
                <a:cubicBezTo>
                  <a:pt x="209618" y="110747"/>
                  <a:pt x="155553" y="93475"/>
                  <a:pt x="173100" y="100494"/>
                </a:cubicBezTo>
                <a:cubicBezTo>
                  <a:pt x="188041" y="106470"/>
                  <a:pt x="202800" y="112924"/>
                  <a:pt x="217923" y="118423"/>
                </a:cubicBezTo>
                <a:cubicBezTo>
                  <a:pt x="235684" y="124882"/>
                  <a:pt x="271711" y="136352"/>
                  <a:pt x="271711" y="136352"/>
                </a:cubicBezTo>
                <a:cubicBezTo>
                  <a:pt x="277688" y="142329"/>
                  <a:pt x="283664" y="160258"/>
                  <a:pt x="289641" y="154282"/>
                </a:cubicBezTo>
                <a:cubicBezTo>
                  <a:pt x="296323" y="147600"/>
                  <a:pt x="286169" y="135077"/>
                  <a:pt x="280676" y="127388"/>
                </a:cubicBezTo>
                <a:cubicBezTo>
                  <a:pt x="270851" y="113633"/>
                  <a:pt x="256770" y="103482"/>
                  <a:pt x="244817" y="91529"/>
                </a:cubicBezTo>
                <a:cubicBezTo>
                  <a:pt x="238841" y="85552"/>
                  <a:pt x="234906" y="76272"/>
                  <a:pt x="226888" y="73599"/>
                </a:cubicBezTo>
                <a:cubicBezTo>
                  <a:pt x="187316" y="60409"/>
                  <a:pt x="191542" y="60409"/>
                  <a:pt x="235853" y="82564"/>
                </a:cubicBezTo>
                <a:cubicBezTo>
                  <a:pt x="254302" y="101014"/>
                  <a:pt x="264777" y="113180"/>
                  <a:pt x="289641" y="127388"/>
                </a:cubicBezTo>
                <a:cubicBezTo>
                  <a:pt x="297846" y="132076"/>
                  <a:pt x="307570" y="133364"/>
                  <a:pt x="316535" y="136352"/>
                </a:cubicBezTo>
                <a:lnTo>
                  <a:pt x="262747" y="100494"/>
                </a:lnTo>
                <a:cubicBezTo>
                  <a:pt x="253782" y="94517"/>
                  <a:pt x="246074" y="85971"/>
                  <a:pt x="235853" y="82564"/>
                </a:cubicBezTo>
                <a:cubicBezTo>
                  <a:pt x="226888" y="79576"/>
                  <a:pt x="202276" y="66917"/>
                  <a:pt x="208958" y="73599"/>
                </a:cubicBezTo>
                <a:cubicBezTo>
                  <a:pt x="218407" y="83049"/>
                  <a:pt x="233698" y="84116"/>
                  <a:pt x="244817" y="91529"/>
                </a:cubicBezTo>
                <a:cubicBezTo>
                  <a:pt x="251850" y="96217"/>
                  <a:pt x="256770" y="103482"/>
                  <a:pt x="262747" y="109458"/>
                </a:cubicBezTo>
                <a:cubicBezTo>
                  <a:pt x="259759" y="100493"/>
                  <a:pt x="261472" y="88056"/>
                  <a:pt x="253782" y="82564"/>
                </a:cubicBezTo>
                <a:cubicBezTo>
                  <a:pt x="238403" y="71579"/>
                  <a:pt x="199994" y="64635"/>
                  <a:pt x="199994" y="64635"/>
                </a:cubicBezTo>
                <a:cubicBezTo>
                  <a:pt x="185053" y="67623"/>
                  <a:pt x="168400" y="66039"/>
                  <a:pt x="155170" y="73599"/>
                </a:cubicBezTo>
                <a:cubicBezTo>
                  <a:pt x="140860" y="81776"/>
                  <a:pt x="132877" y="113585"/>
                  <a:pt x="128276" y="127388"/>
                </a:cubicBezTo>
                <a:cubicBezTo>
                  <a:pt x="131264" y="148306"/>
                  <a:pt x="126370" y="172022"/>
                  <a:pt x="137241" y="190141"/>
                </a:cubicBezTo>
                <a:cubicBezTo>
                  <a:pt x="141590" y="197389"/>
                  <a:pt x="150482" y="179244"/>
                  <a:pt x="155170" y="172211"/>
                </a:cubicBezTo>
                <a:cubicBezTo>
                  <a:pt x="162583" y="161092"/>
                  <a:pt x="167123" y="148305"/>
                  <a:pt x="173100" y="136352"/>
                </a:cubicBezTo>
                <a:cubicBezTo>
                  <a:pt x="170112" y="124399"/>
                  <a:pt x="173991" y="107886"/>
                  <a:pt x="164135" y="100494"/>
                </a:cubicBezTo>
                <a:cubicBezTo>
                  <a:pt x="156575" y="94824"/>
                  <a:pt x="143923" y="102776"/>
                  <a:pt x="137241" y="109458"/>
                </a:cubicBezTo>
                <a:cubicBezTo>
                  <a:pt x="130559" y="116140"/>
                  <a:pt x="128276" y="145802"/>
                  <a:pt x="128276" y="136352"/>
                </a:cubicBezTo>
                <a:cubicBezTo>
                  <a:pt x="128276" y="124031"/>
                  <a:pt x="134568" y="112521"/>
                  <a:pt x="137241" y="100494"/>
                </a:cubicBezTo>
                <a:cubicBezTo>
                  <a:pt x="140546" y="85620"/>
                  <a:pt x="143217" y="70611"/>
                  <a:pt x="146205" y="55670"/>
                </a:cubicBezTo>
                <a:cubicBezTo>
                  <a:pt x="188825" y="84082"/>
                  <a:pt x="162879" y="70192"/>
                  <a:pt x="226888" y="91529"/>
                </a:cubicBezTo>
                <a:lnTo>
                  <a:pt x="253782" y="100494"/>
                </a:lnTo>
                <a:lnTo>
                  <a:pt x="280676" y="109458"/>
                </a:lnTo>
                <a:cubicBezTo>
                  <a:pt x="289641" y="115435"/>
                  <a:pt x="299951" y="135006"/>
                  <a:pt x="307570" y="127388"/>
                </a:cubicBezTo>
                <a:cubicBezTo>
                  <a:pt x="312748" y="122211"/>
                  <a:pt x="275454" y="85559"/>
                  <a:pt x="271711" y="82564"/>
                </a:cubicBezTo>
                <a:cubicBezTo>
                  <a:pt x="236260" y="54204"/>
                  <a:pt x="237784" y="63630"/>
                  <a:pt x="182064" y="55670"/>
                </a:cubicBezTo>
                <a:cubicBezTo>
                  <a:pt x="194017" y="64635"/>
                  <a:pt x="205765" y="73880"/>
                  <a:pt x="217923" y="82564"/>
                </a:cubicBezTo>
                <a:cubicBezTo>
                  <a:pt x="226690" y="88826"/>
                  <a:pt x="236404" y="93763"/>
                  <a:pt x="244817" y="100494"/>
                </a:cubicBezTo>
                <a:cubicBezTo>
                  <a:pt x="251417" y="105774"/>
                  <a:pt x="271199" y="118423"/>
                  <a:pt x="262747" y="118423"/>
                </a:cubicBezTo>
                <a:cubicBezTo>
                  <a:pt x="253428" y="118423"/>
                  <a:pt x="224167" y="90369"/>
                  <a:pt x="217923" y="82564"/>
                </a:cubicBezTo>
                <a:cubicBezTo>
                  <a:pt x="211192" y="74151"/>
                  <a:pt x="191029" y="49694"/>
                  <a:pt x="199994" y="55670"/>
                </a:cubicBezTo>
                <a:cubicBezTo>
                  <a:pt x="208959" y="61646"/>
                  <a:pt x="217251" y="68781"/>
                  <a:pt x="226888" y="73599"/>
                </a:cubicBezTo>
                <a:cubicBezTo>
                  <a:pt x="235340" y="77825"/>
                  <a:pt x="244817" y="79576"/>
                  <a:pt x="253782" y="82564"/>
                </a:cubicBezTo>
                <a:cubicBezTo>
                  <a:pt x="259758" y="88541"/>
                  <a:pt x="271711" y="108946"/>
                  <a:pt x="271711" y="100494"/>
                </a:cubicBezTo>
                <a:cubicBezTo>
                  <a:pt x="271711" y="89720"/>
                  <a:pt x="262195" y="80330"/>
                  <a:pt x="253782" y="73599"/>
                </a:cubicBezTo>
                <a:cubicBezTo>
                  <a:pt x="246403" y="67696"/>
                  <a:pt x="235853" y="67623"/>
                  <a:pt x="226888" y="64635"/>
                </a:cubicBezTo>
                <a:cubicBezTo>
                  <a:pt x="220911" y="58658"/>
                  <a:pt x="216518" y="50485"/>
                  <a:pt x="208958" y="46705"/>
                </a:cubicBezTo>
                <a:cubicBezTo>
                  <a:pt x="192054" y="38253"/>
                  <a:pt x="155170" y="28776"/>
                  <a:pt x="155170" y="28776"/>
                </a:cubicBezTo>
                <a:cubicBezTo>
                  <a:pt x="151337" y="29734"/>
                  <a:pt x="92417" y="40193"/>
                  <a:pt x="92417" y="55670"/>
                </a:cubicBezTo>
                <a:cubicBezTo>
                  <a:pt x="92417" y="65120"/>
                  <a:pt x="110346" y="61647"/>
                  <a:pt x="119311" y="64635"/>
                </a:cubicBezTo>
                <a:cubicBezTo>
                  <a:pt x="125288" y="58658"/>
                  <a:pt x="129993" y="51054"/>
                  <a:pt x="137241" y="46705"/>
                </a:cubicBezTo>
                <a:cubicBezTo>
                  <a:pt x="163718" y="30819"/>
                  <a:pt x="170751" y="39395"/>
                  <a:pt x="199994" y="46705"/>
                </a:cubicBezTo>
                <a:cubicBezTo>
                  <a:pt x="211947" y="52682"/>
                  <a:pt x="224978" y="56867"/>
                  <a:pt x="235853" y="64635"/>
                </a:cubicBezTo>
                <a:cubicBezTo>
                  <a:pt x="246169" y="72004"/>
                  <a:pt x="253007" y="83413"/>
                  <a:pt x="262747" y="91529"/>
                </a:cubicBezTo>
                <a:cubicBezTo>
                  <a:pt x="271024" y="98426"/>
                  <a:pt x="280676" y="103482"/>
                  <a:pt x="289641" y="109458"/>
                </a:cubicBezTo>
                <a:cubicBezTo>
                  <a:pt x="292629" y="118423"/>
                  <a:pt x="302831" y="127900"/>
                  <a:pt x="298605" y="136352"/>
                </a:cubicBezTo>
                <a:cubicBezTo>
                  <a:pt x="288602" y="156358"/>
                  <a:pt x="243617" y="138293"/>
                  <a:pt x="235853" y="136352"/>
                </a:cubicBezTo>
                <a:cubicBezTo>
                  <a:pt x="223900" y="148305"/>
                  <a:pt x="210137" y="158688"/>
                  <a:pt x="199994" y="172211"/>
                </a:cubicBezTo>
                <a:cubicBezTo>
                  <a:pt x="191976" y="182902"/>
                  <a:pt x="188694" y="196467"/>
                  <a:pt x="182064" y="208070"/>
                </a:cubicBezTo>
                <a:cubicBezTo>
                  <a:pt x="166985" y="234459"/>
                  <a:pt x="165840" y="233259"/>
                  <a:pt x="146205" y="252894"/>
                </a:cubicBezTo>
                <a:cubicBezTo>
                  <a:pt x="152182" y="228988"/>
                  <a:pt x="173287" y="158297"/>
                  <a:pt x="164135" y="181176"/>
                </a:cubicBezTo>
                <a:cubicBezTo>
                  <a:pt x="141242" y="238407"/>
                  <a:pt x="139008" y="240392"/>
                  <a:pt x="164135" y="190141"/>
                </a:cubicBezTo>
                <a:cubicBezTo>
                  <a:pt x="167123" y="169223"/>
                  <a:pt x="173100" y="148518"/>
                  <a:pt x="173100" y="127388"/>
                </a:cubicBezTo>
                <a:cubicBezTo>
                  <a:pt x="173100" y="109211"/>
                  <a:pt x="168078" y="163432"/>
                  <a:pt x="164135" y="181176"/>
                </a:cubicBezTo>
                <a:cubicBezTo>
                  <a:pt x="162085" y="190401"/>
                  <a:pt x="158158" y="199105"/>
                  <a:pt x="155170" y="208070"/>
                </a:cubicBezTo>
                <a:cubicBezTo>
                  <a:pt x="136728" y="152746"/>
                  <a:pt x="149883" y="179686"/>
                  <a:pt x="137241" y="261858"/>
                </a:cubicBezTo>
                <a:cubicBezTo>
                  <a:pt x="135368" y="274036"/>
                  <a:pt x="131264" y="285764"/>
                  <a:pt x="128276" y="297717"/>
                </a:cubicBezTo>
                <a:cubicBezTo>
                  <a:pt x="131264" y="333576"/>
                  <a:pt x="123878" y="371884"/>
                  <a:pt x="137241" y="405294"/>
                </a:cubicBezTo>
                <a:cubicBezTo>
                  <a:pt x="145088" y="424913"/>
                  <a:pt x="147826" y="363609"/>
                  <a:pt x="146205" y="342541"/>
                </a:cubicBezTo>
                <a:cubicBezTo>
                  <a:pt x="144755" y="323697"/>
                  <a:pt x="128276" y="288752"/>
                  <a:pt x="128276" y="288752"/>
                </a:cubicBezTo>
                <a:cubicBezTo>
                  <a:pt x="130846" y="314448"/>
                  <a:pt x="130053" y="372990"/>
                  <a:pt x="146205" y="405294"/>
                </a:cubicBezTo>
                <a:cubicBezTo>
                  <a:pt x="151023" y="414931"/>
                  <a:pt x="155722" y="425457"/>
                  <a:pt x="164135" y="432188"/>
                </a:cubicBezTo>
                <a:cubicBezTo>
                  <a:pt x="171514" y="438091"/>
                  <a:pt x="182064" y="438164"/>
                  <a:pt x="191029" y="441152"/>
                </a:cubicBezTo>
                <a:cubicBezTo>
                  <a:pt x="188041" y="390352"/>
                  <a:pt x="189261" y="339128"/>
                  <a:pt x="182064" y="288752"/>
                </a:cubicBezTo>
                <a:cubicBezTo>
                  <a:pt x="180174" y="275523"/>
                  <a:pt x="164135" y="239531"/>
                  <a:pt x="164135" y="252894"/>
                </a:cubicBezTo>
                <a:cubicBezTo>
                  <a:pt x="164135" y="271793"/>
                  <a:pt x="182064" y="306682"/>
                  <a:pt x="182064" y="306682"/>
                </a:cubicBezTo>
                <a:cubicBezTo>
                  <a:pt x="185052" y="327600"/>
                  <a:pt x="184957" y="349196"/>
                  <a:pt x="191029" y="369435"/>
                </a:cubicBezTo>
                <a:cubicBezTo>
                  <a:pt x="194125" y="379755"/>
                  <a:pt x="204140" y="386692"/>
                  <a:pt x="208958" y="396329"/>
                </a:cubicBezTo>
                <a:cubicBezTo>
                  <a:pt x="216155" y="410722"/>
                  <a:pt x="221389" y="426029"/>
                  <a:pt x="226888" y="441152"/>
                </a:cubicBezTo>
                <a:cubicBezTo>
                  <a:pt x="233347" y="458914"/>
                  <a:pt x="251836" y="512489"/>
                  <a:pt x="244817" y="494941"/>
                </a:cubicBezTo>
                <a:cubicBezTo>
                  <a:pt x="238841" y="480000"/>
                  <a:pt x="235167" y="463916"/>
                  <a:pt x="226888" y="450117"/>
                </a:cubicBezTo>
                <a:cubicBezTo>
                  <a:pt x="217044" y="433710"/>
                  <a:pt x="202509" y="420601"/>
                  <a:pt x="191029" y="405294"/>
                </a:cubicBezTo>
                <a:cubicBezTo>
                  <a:pt x="157101" y="360056"/>
                  <a:pt x="189592" y="394890"/>
                  <a:pt x="155170" y="360470"/>
                </a:cubicBezTo>
                <a:cubicBezTo>
                  <a:pt x="168709" y="428164"/>
                  <a:pt x="153585" y="388238"/>
                  <a:pt x="199994" y="450117"/>
                </a:cubicBezTo>
                <a:cubicBezTo>
                  <a:pt x="206458" y="458736"/>
                  <a:pt x="207149" y="477011"/>
                  <a:pt x="217923" y="477011"/>
                </a:cubicBezTo>
                <a:cubicBezTo>
                  <a:pt x="227373" y="477011"/>
                  <a:pt x="215640" y="456799"/>
                  <a:pt x="208958" y="450117"/>
                </a:cubicBezTo>
                <a:cubicBezTo>
                  <a:pt x="202276" y="443435"/>
                  <a:pt x="190516" y="445378"/>
                  <a:pt x="182064" y="441152"/>
                </a:cubicBezTo>
                <a:cubicBezTo>
                  <a:pt x="172427" y="436334"/>
                  <a:pt x="150352" y="413586"/>
                  <a:pt x="155170" y="423223"/>
                </a:cubicBezTo>
                <a:cubicBezTo>
                  <a:pt x="162730" y="438342"/>
                  <a:pt x="181652" y="445017"/>
                  <a:pt x="191029" y="459082"/>
                </a:cubicBezTo>
                <a:cubicBezTo>
                  <a:pt x="197005" y="468047"/>
                  <a:pt x="199822" y="480266"/>
                  <a:pt x="208958" y="485976"/>
                </a:cubicBezTo>
                <a:cubicBezTo>
                  <a:pt x="224985" y="495993"/>
                  <a:pt x="244817" y="497929"/>
                  <a:pt x="262747" y="503905"/>
                </a:cubicBezTo>
                <a:lnTo>
                  <a:pt x="289641" y="512870"/>
                </a:lnTo>
                <a:lnTo>
                  <a:pt x="316535" y="521835"/>
                </a:lnTo>
                <a:cubicBezTo>
                  <a:pt x="307838" y="524734"/>
                  <a:pt x="259841" y="541495"/>
                  <a:pt x="253782" y="539764"/>
                </a:cubicBezTo>
                <a:cubicBezTo>
                  <a:pt x="241592" y="536281"/>
                  <a:pt x="236628" y="520986"/>
                  <a:pt x="226888" y="512870"/>
                </a:cubicBezTo>
                <a:cubicBezTo>
                  <a:pt x="203718" y="493562"/>
                  <a:pt x="200053" y="494961"/>
                  <a:pt x="173100" y="485976"/>
                </a:cubicBezTo>
                <a:cubicBezTo>
                  <a:pt x="158159" y="471035"/>
                  <a:pt x="139997" y="458734"/>
                  <a:pt x="128276" y="441152"/>
                </a:cubicBezTo>
                <a:cubicBezTo>
                  <a:pt x="122300" y="432187"/>
                  <a:pt x="118760" y="420988"/>
                  <a:pt x="110347" y="414258"/>
                </a:cubicBezTo>
                <a:cubicBezTo>
                  <a:pt x="102968" y="408355"/>
                  <a:pt x="92418" y="408282"/>
                  <a:pt x="83453" y="405294"/>
                </a:cubicBezTo>
                <a:cubicBezTo>
                  <a:pt x="58055" y="329101"/>
                  <a:pt x="93477" y="422001"/>
                  <a:pt x="56558" y="360470"/>
                </a:cubicBezTo>
                <a:cubicBezTo>
                  <a:pt x="51696" y="352367"/>
                  <a:pt x="52456" y="341679"/>
                  <a:pt x="47594" y="333576"/>
                </a:cubicBezTo>
                <a:cubicBezTo>
                  <a:pt x="43245" y="326328"/>
                  <a:pt x="34944" y="322246"/>
                  <a:pt x="29664" y="315646"/>
                </a:cubicBezTo>
                <a:cubicBezTo>
                  <a:pt x="22933" y="307233"/>
                  <a:pt x="16553" y="298389"/>
                  <a:pt x="11735" y="288752"/>
                </a:cubicBezTo>
                <a:cubicBezTo>
                  <a:pt x="7509" y="280300"/>
                  <a:pt x="-5682" y="266084"/>
                  <a:pt x="2770" y="261858"/>
                </a:cubicBezTo>
                <a:cubicBezTo>
                  <a:pt x="12407" y="257040"/>
                  <a:pt x="20699" y="273811"/>
                  <a:pt x="29664" y="279788"/>
                </a:cubicBezTo>
                <a:lnTo>
                  <a:pt x="47594" y="333576"/>
                </a:lnTo>
                <a:lnTo>
                  <a:pt x="56558" y="360470"/>
                </a:lnTo>
                <a:cubicBezTo>
                  <a:pt x="59546" y="351505"/>
                  <a:pt x="65523" y="343026"/>
                  <a:pt x="65523" y="333576"/>
                </a:cubicBezTo>
                <a:cubicBezTo>
                  <a:pt x="65523" y="302025"/>
                  <a:pt x="56837" y="280626"/>
                  <a:pt x="47594" y="252894"/>
                </a:cubicBezTo>
                <a:cubicBezTo>
                  <a:pt x="44606" y="282776"/>
                  <a:pt x="42354" y="312742"/>
                  <a:pt x="38629" y="342541"/>
                </a:cubicBezTo>
                <a:cubicBezTo>
                  <a:pt x="36374" y="360577"/>
                  <a:pt x="29664" y="414506"/>
                  <a:pt x="29664" y="396329"/>
                </a:cubicBezTo>
                <a:cubicBezTo>
                  <a:pt x="29664" y="374090"/>
                  <a:pt x="42504" y="314203"/>
                  <a:pt x="47594" y="288752"/>
                </a:cubicBezTo>
                <a:cubicBezTo>
                  <a:pt x="50582" y="306682"/>
                  <a:pt x="43705" y="329688"/>
                  <a:pt x="56558" y="342541"/>
                </a:cubicBezTo>
                <a:cubicBezTo>
                  <a:pt x="64177" y="350160"/>
                  <a:pt x="69669" y="325283"/>
                  <a:pt x="74488" y="315646"/>
                </a:cubicBezTo>
                <a:cubicBezTo>
                  <a:pt x="78714" y="307194"/>
                  <a:pt x="80857" y="297838"/>
                  <a:pt x="83453" y="288752"/>
                </a:cubicBezTo>
                <a:cubicBezTo>
                  <a:pt x="86838" y="276906"/>
                  <a:pt x="99251" y="242643"/>
                  <a:pt x="92417" y="252894"/>
                </a:cubicBezTo>
                <a:cubicBezTo>
                  <a:pt x="79793" y="271829"/>
                  <a:pt x="74488" y="294729"/>
                  <a:pt x="65523" y="315646"/>
                </a:cubicBezTo>
                <a:cubicBezTo>
                  <a:pt x="62535" y="330587"/>
                  <a:pt x="64398" y="373536"/>
                  <a:pt x="56558" y="360470"/>
                </a:cubicBezTo>
                <a:cubicBezTo>
                  <a:pt x="40879" y="334339"/>
                  <a:pt x="38629" y="270823"/>
                  <a:pt x="38629" y="270823"/>
                </a:cubicBezTo>
                <a:cubicBezTo>
                  <a:pt x="35641" y="282776"/>
                  <a:pt x="27922" y="294485"/>
                  <a:pt x="29664" y="306682"/>
                </a:cubicBezTo>
                <a:cubicBezTo>
                  <a:pt x="33719" y="335066"/>
                  <a:pt x="54139" y="335758"/>
                  <a:pt x="74488" y="342541"/>
                </a:cubicBezTo>
                <a:cubicBezTo>
                  <a:pt x="83957" y="318867"/>
                  <a:pt x="94356" y="295412"/>
                  <a:pt x="101382" y="270823"/>
                </a:cubicBezTo>
                <a:cubicBezTo>
                  <a:pt x="123903" y="192001"/>
                  <a:pt x="97812" y="272572"/>
                  <a:pt x="119311" y="208070"/>
                </a:cubicBezTo>
                <a:cubicBezTo>
                  <a:pt x="122299" y="172211"/>
                  <a:pt x="123813" y="136199"/>
                  <a:pt x="128276" y="100494"/>
                </a:cubicBezTo>
                <a:cubicBezTo>
                  <a:pt x="130527" y="82488"/>
                  <a:pt x="140252" y="55601"/>
                  <a:pt x="146205" y="37741"/>
                </a:cubicBezTo>
                <a:cubicBezTo>
                  <a:pt x="167362" y="44792"/>
                  <a:pt x="178722" y="44124"/>
                  <a:pt x="191029" y="64635"/>
                </a:cubicBezTo>
                <a:cubicBezTo>
                  <a:pt x="201105" y="81428"/>
                  <a:pt x="194750" y="109458"/>
                  <a:pt x="226888" y="109458"/>
                </a:cubicBezTo>
                <a:cubicBezTo>
                  <a:pt x="235340" y="109458"/>
                  <a:pt x="216206" y="95877"/>
                  <a:pt x="208958" y="91529"/>
                </a:cubicBezTo>
                <a:cubicBezTo>
                  <a:pt x="200855" y="86667"/>
                  <a:pt x="191029" y="85552"/>
                  <a:pt x="182064" y="82564"/>
                </a:cubicBezTo>
                <a:cubicBezTo>
                  <a:pt x="159535" y="14973"/>
                  <a:pt x="189924" y="98281"/>
                  <a:pt x="155170" y="28776"/>
                </a:cubicBezTo>
                <a:cubicBezTo>
                  <a:pt x="150944" y="20324"/>
                  <a:pt x="139523" y="8564"/>
                  <a:pt x="146205" y="1882"/>
                </a:cubicBezTo>
                <a:cubicBezTo>
                  <a:pt x="152887" y="-4800"/>
                  <a:pt x="164014" y="8250"/>
                  <a:pt x="173100" y="10846"/>
                </a:cubicBezTo>
                <a:cubicBezTo>
                  <a:pt x="184947" y="14231"/>
                  <a:pt x="197157" y="16271"/>
                  <a:pt x="208958" y="19811"/>
                </a:cubicBezTo>
                <a:cubicBezTo>
                  <a:pt x="227060" y="25242"/>
                  <a:pt x="262747" y="37741"/>
                  <a:pt x="262747" y="37741"/>
                </a:cubicBezTo>
                <a:cubicBezTo>
                  <a:pt x="268723" y="46706"/>
                  <a:pt x="276994" y="54510"/>
                  <a:pt x="280676" y="64635"/>
                </a:cubicBezTo>
                <a:cubicBezTo>
                  <a:pt x="320659" y="174591"/>
                  <a:pt x="310608" y="137871"/>
                  <a:pt x="271711" y="118423"/>
                </a:cubicBezTo>
                <a:cubicBezTo>
                  <a:pt x="263259" y="114197"/>
                  <a:pt x="253782" y="112446"/>
                  <a:pt x="244817" y="109458"/>
                </a:cubicBezTo>
                <a:cubicBezTo>
                  <a:pt x="217515" y="68503"/>
                  <a:pt x="234502" y="90175"/>
                  <a:pt x="191029" y="46705"/>
                </a:cubicBezTo>
                <a:cubicBezTo>
                  <a:pt x="185052" y="40729"/>
                  <a:pt x="200940" y="61962"/>
                  <a:pt x="208958" y="64635"/>
                </a:cubicBezTo>
                <a:lnTo>
                  <a:pt x="235853" y="73599"/>
                </a:lnTo>
                <a:cubicBezTo>
                  <a:pt x="229876" y="67623"/>
                  <a:pt x="224685" y="60741"/>
                  <a:pt x="217923" y="55670"/>
                </a:cubicBezTo>
                <a:cubicBezTo>
                  <a:pt x="161526" y="13373"/>
                  <a:pt x="135885" y="14161"/>
                  <a:pt x="208958" y="28776"/>
                </a:cubicBezTo>
                <a:cubicBezTo>
                  <a:pt x="286041" y="80162"/>
                  <a:pt x="188511" y="18552"/>
                  <a:pt x="262747" y="55670"/>
                </a:cubicBezTo>
                <a:cubicBezTo>
                  <a:pt x="272384" y="60488"/>
                  <a:pt x="289641" y="62825"/>
                  <a:pt x="289641" y="73599"/>
                </a:cubicBezTo>
                <a:cubicBezTo>
                  <a:pt x="289641" y="83049"/>
                  <a:pt x="272132" y="65739"/>
                  <a:pt x="262747" y="64635"/>
                </a:cubicBezTo>
                <a:cubicBezTo>
                  <a:pt x="221092" y="59735"/>
                  <a:pt x="179076" y="58658"/>
                  <a:pt x="137241" y="55670"/>
                </a:cubicBezTo>
                <a:cubicBezTo>
                  <a:pt x="95405" y="13834"/>
                  <a:pt x="113335" y="7858"/>
                  <a:pt x="83453" y="37741"/>
                </a:cubicBezTo>
                <a:cubicBezTo>
                  <a:pt x="80465" y="82564"/>
                  <a:pt x="82524" y="128013"/>
                  <a:pt x="74488" y="172211"/>
                </a:cubicBezTo>
                <a:cubicBezTo>
                  <a:pt x="72284" y="184333"/>
                  <a:pt x="68908" y="124505"/>
                  <a:pt x="65523" y="136352"/>
                </a:cubicBezTo>
                <a:cubicBezTo>
                  <a:pt x="64820" y="138811"/>
                  <a:pt x="64384" y="233874"/>
                  <a:pt x="47594" y="261858"/>
                </a:cubicBezTo>
                <a:cubicBezTo>
                  <a:pt x="43245" y="269106"/>
                  <a:pt x="35641" y="273811"/>
                  <a:pt x="29664" y="279788"/>
                </a:cubicBezTo>
                <a:lnTo>
                  <a:pt x="47594" y="208070"/>
                </a:lnTo>
                <a:lnTo>
                  <a:pt x="38629" y="243929"/>
                </a:lnTo>
                <a:lnTo>
                  <a:pt x="38629" y="243929"/>
                </a:lnTo>
                <a:lnTo>
                  <a:pt x="47594" y="181176"/>
                </a:lnTo>
                <a:cubicBezTo>
                  <a:pt x="53570" y="190141"/>
                  <a:pt x="55163" y="211030"/>
                  <a:pt x="65523" y="208070"/>
                </a:cubicBezTo>
                <a:cubicBezTo>
                  <a:pt x="85840" y="202265"/>
                  <a:pt x="110347" y="163246"/>
                  <a:pt x="110347" y="163246"/>
                </a:cubicBezTo>
                <a:cubicBezTo>
                  <a:pt x="119283" y="136435"/>
                  <a:pt x="121155" y="121368"/>
                  <a:pt x="146205" y="100494"/>
                </a:cubicBezTo>
                <a:cubicBezTo>
                  <a:pt x="153465" y="94444"/>
                  <a:pt x="164135" y="94517"/>
                  <a:pt x="173100" y="91529"/>
                </a:cubicBezTo>
                <a:cubicBezTo>
                  <a:pt x="170112" y="103482"/>
                  <a:pt x="167520" y="115541"/>
                  <a:pt x="164135" y="127388"/>
                </a:cubicBezTo>
                <a:cubicBezTo>
                  <a:pt x="161539" y="136474"/>
                  <a:pt x="149928" y="162145"/>
                  <a:pt x="155170" y="154282"/>
                </a:cubicBezTo>
                <a:lnTo>
                  <a:pt x="191029" y="100494"/>
                </a:lnTo>
                <a:cubicBezTo>
                  <a:pt x="183806" y="143832"/>
                  <a:pt x="187297" y="155399"/>
                  <a:pt x="164135" y="190141"/>
                </a:cubicBezTo>
                <a:cubicBezTo>
                  <a:pt x="159447" y="197174"/>
                  <a:pt x="152182" y="202094"/>
                  <a:pt x="146205" y="208070"/>
                </a:cubicBezTo>
                <a:cubicBezTo>
                  <a:pt x="143217" y="223011"/>
                  <a:pt x="142591" y="238627"/>
                  <a:pt x="137241" y="252894"/>
                </a:cubicBezTo>
                <a:cubicBezTo>
                  <a:pt x="130456" y="270987"/>
                  <a:pt x="99271" y="299828"/>
                  <a:pt x="137241" y="261858"/>
                </a:cubicBezTo>
                <a:cubicBezTo>
                  <a:pt x="143217" y="249905"/>
                  <a:pt x="147757" y="237118"/>
                  <a:pt x="155170" y="225999"/>
                </a:cubicBezTo>
                <a:cubicBezTo>
                  <a:pt x="159858" y="218966"/>
                  <a:pt x="175773" y="200052"/>
                  <a:pt x="173100" y="208070"/>
                </a:cubicBezTo>
                <a:cubicBezTo>
                  <a:pt x="170112" y="217035"/>
                  <a:pt x="167645" y="226190"/>
                  <a:pt x="164135" y="234964"/>
                </a:cubicBezTo>
                <a:cubicBezTo>
                  <a:pt x="158158" y="249905"/>
                  <a:pt x="131812" y="286985"/>
                  <a:pt x="146205" y="279788"/>
                </a:cubicBezTo>
                <a:cubicBezTo>
                  <a:pt x="165841" y="269970"/>
                  <a:pt x="197862" y="188854"/>
                  <a:pt x="208958" y="172211"/>
                </a:cubicBezTo>
                <a:cubicBezTo>
                  <a:pt x="214200" y="164349"/>
                  <a:pt x="204856" y="191002"/>
                  <a:pt x="199994" y="199105"/>
                </a:cubicBezTo>
                <a:cubicBezTo>
                  <a:pt x="195645" y="206353"/>
                  <a:pt x="187344" y="210435"/>
                  <a:pt x="182064" y="217035"/>
                </a:cubicBezTo>
                <a:cubicBezTo>
                  <a:pt x="175333" y="225448"/>
                  <a:pt x="170111" y="234964"/>
                  <a:pt x="164135" y="243929"/>
                </a:cubicBezTo>
                <a:cubicBezTo>
                  <a:pt x="167123" y="223011"/>
                  <a:pt x="168956" y="201896"/>
                  <a:pt x="173100" y="181176"/>
                </a:cubicBezTo>
                <a:cubicBezTo>
                  <a:pt x="177933" y="157013"/>
                  <a:pt x="197006" y="85552"/>
                  <a:pt x="191029" y="109458"/>
                </a:cubicBezTo>
                <a:cubicBezTo>
                  <a:pt x="188041" y="121411"/>
                  <a:pt x="186390" y="133781"/>
                  <a:pt x="182064" y="145317"/>
                </a:cubicBezTo>
                <a:cubicBezTo>
                  <a:pt x="177372" y="157830"/>
                  <a:pt x="168827" y="168663"/>
                  <a:pt x="164135" y="181176"/>
                </a:cubicBezTo>
                <a:cubicBezTo>
                  <a:pt x="156823" y="200675"/>
                  <a:pt x="149499" y="258565"/>
                  <a:pt x="137241" y="270823"/>
                </a:cubicBezTo>
                <a:lnTo>
                  <a:pt x="119311" y="288752"/>
                </a:lnTo>
                <a:cubicBezTo>
                  <a:pt x="116323" y="270823"/>
                  <a:pt x="114156" y="252737"/>
                  <a:pt x="110347" y="234964"/>
                </a:cubicBezTo>
                <a:cubicBezTo>
                  <a:pt x="105184" y="210869"/>
                  <a:pt x="92417" y="163246"/>
                  <a:pt x="92417" y="163246"/>
                </a:cubicBezTo>
                <a:cubicBezTo>
                  <a:pt x="95405" y="211058"/>
                  <a:pt x="88777" y="260465"/>
                  <a:pt x="101382" y="306682"/>
                </a:cubicBezTo>
                <a:cubicBezTo>
                  <a:pt x="105616" y="322207"/>
                  <a:pt x="113661" y="276926"/>
                  <a:pt x="119311" y="261858"/>
                </a:cubicBezTo>
                <a:cubicBezTo>
                  <a:pt x="128958" y="236132"/>
                  <a:pt x="130175" y="227368"/>
                  <a:pt x="137241" y="199105"/>
                </a:cubicBezTo>
                <a:cubicBezTo>
                  <a:pt x="140229" y="148305"/>
                  <a:pt x="162297" y="94981"/>
                  <a:pt x="146205" y="46705"/>
                </a:cubicBezTo>
                <a:cubicBezTo>
                  <a:pt x="139523" y="26659"/>
                  <a:pt x="102876" y="104975"/>
                  <a:pt x="92417" y="13635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61876C-0BCD-4B0D-94D0-F00D6A63E43E}"/>
              </a:ext>
            </a:extLst>
          </p:cNvPr>
          <p:cNvSpPr txBox="1"/>
          <p:nvPr/>
        </p:nvSpPr>
        <p:spPr>
          <a:xfrm>
            <a:off x="1819835" y="268941"/>
            <a:ext cx="593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Μπορείς να ελέγξεις τις απαντήσεις σου</a:t>
            </a:r>
            <a:r>
              <a:rPr lang="en-US" dirty="0"/>
              <a:t>;</a:t>
            </a:r>
            <a:r>
              <a:rPr lang="el-GR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667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991FE-87D6-4547-9579-7A9BCDA21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290" y="1434351"/>
            <a:ext cx="4478833" cy="42940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838513-FAF0-4177-89EC-51D78DA4AEB8}"/>
              </a:ext>
            </a:extLst>
          </p:cNvPr>
          <p:cNvSpPr txBox="1"/>
          <p:nvPr/>
        </p:nvSpPr>
        <p:spPr>
          <a:xfrm>
            <a:off x="1075765" y="387275"/>
            <a:ext cx="1012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Δοκίμασε να λύσεις την ερώτηση 2 στη σελίδα 60.</a:t>
            </a:r>
          </a:p>
          <a:p>
            <a:r>
              <a:rPr lang="el-GR" dirty="0"/>
              <a:t> Θα μάθεις πολλά για το πώς χρησιμεύουν τα εσωτερικά μας όργανα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76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CF3B0D-87FD-47E0-A2CC-B47FA8004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604837"/>
            <a:ext cx="5025390" cy="6057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6D04FF-DF85-4268-ADAF-31F304FEE972}"/>
              </a:ext>
            </a:extLst>
          </p:cNvPr>
          <p:cNvSpPr txBox="1"/>
          <p:nvPr/>
        </p:nvSpPr>
        <p:spPr>
          <a:xfrm>
            <a:off x="4432151" y="2947595"/>
            <a:ext cx="100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στομάχι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D8B9B-0C92-4FC0-B2D2-F2E65A53CE8C}"/>
              </a:ext>
            </a:extLst>
          </p:cNvPr>
          <p:cNvSpPr txBox="1"/>
          <p:nvPr/>
        </p:nvSpPr>
        <p:spPr>
          <a:xfrm>
            <a:off x="7594899" y="2947595"/>
            <a:ext cx="100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καρδία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12700-ADBE-4EC8-9776-A6774ABD6B58}"/>
              </a:ext>
            </a:extLst>
          </p:cNvPr>
          <p:cNvSpPr txBox="1"/>
          <p:nvPr/>
        </p:nvSpPr>
        <p:spPr>
          <a:xfrm>
            <a:off x="4432151" y="6024283"/>
            <a:ext cx="125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πνεύμονες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11D0A-1A98-4160-82CA-D3087A38C4BD}"/>
              </a:ext>
            </a:extLst>
          </p:cNvPr>
          <p:cNvSpPr txBox="1"/>
          <p:nvPr/>
        </p:nvSpPr>
        <p:spPr>
          <a:xfrm>
            <a:off x="7422776" y="6024283"/>
            <a:ext cx="125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εγκέφαλος</a:t>
            </a:r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F80C83-E113-4C74-A1D8-F2D3FAED200F}"/>
              </a:ext>
            </a:extLst>
          </p:cNvPr>
          <p:cNvCxnSpPr>
            <a:stCxn id="3" idx="3"/>
          </p:cNvCxnSpPr>
          <p:nvPr/>
        </p:nvCxnSpPr>
        <p:spPr>
          <a:xfrm>
            <a:off x="5432612" y="3132261"/>
            <a:ext cx="1398494" cy="632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6D489C-ACED-4F36-8650-9EB8E7245B11}"/>
              </a:ext>
            </a:extLst>
          </p:cNvPr>
          <p:cNvCxnSpPr/>
          <p:nvPr/>
        </p:nvCxnSpPr>
        <p:spPr>
          <a:xfrm flipH="1">
            <a:off x="5830645" y="3132261"/>
            <a:ext cx="1592131" cy="632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CEB93D-7FA6-42C7-A355-16891FF1B6C8}"/>
              </a:ext>
            </a:extLst>
          </p:cNvPr>
          <p:cNvSpPr/>
          <p:nvPr/>
        </p:nvSpPr>
        <p:spPr>
          <a:xfrm>
            <a:off x="3567953" y="1692292"/>
            <a:ext cx="833718" cy="4412673"/>
          </a:xfrm>
          <a:custGeom>
            <a:avLst/>
            <a:gdLst>
              <a:gd name="connsiteX0" fmla="*/ 833718 w 833718"/>
              <a:gd name="connsiteY0" fmla="*/ 4412673 h 4412673"/>
              <a:gd name="connsiteX1" fmla="*/ 762000 w 833718"/>
              <a:gd name="connsiteY1" fmla="*/ 4340955 h 4412673"/>
              <a:gd name="connsiteX2" fmla="*/ 690282 w 833718"/>
              <a:gd name="connsiteY2" fmla="*/ 4278202 h 4412673"/>
              <a:gd name="connsiteX3" fmla="*/ 654423 w 833718"/>
              <a:gd name="connsiteY3" fmla="*/ 4215449 h 4412673"/>
              <a:gd name="connsiteX4" fmla="*/ 645459 w 833718"/>
              <a:gd name="connsiteY4" fmla="*/ 4188555 h 4412673"/>
              <a:gd name="connsiteX5" fmla="*/ 600635 w 833718"/>
              <a:gd name="connsiteY5" fmla="*/ 4143732 h 4412673"/>
              <a:gd name="connsiteX6" fmla="*/ 573741 w 833718"/>
              <a:gd name="connsiteY6" fmla="*/ 4116837 h 4412673"/>
              <a:gd name="connsiteX7" fmla="*/ 546847 w 833718"/>
              <a:gd name="connsiteY7" fmla="*/ 4089943 h 4412673"/>
              <a:gd name="connsiteX8" fmla="*/ 528918 w 833718"/>
              <a:gd name="connsiteY8" fmla="*/ 4063049 h 4412673"/>
              <a:gd name="connsiteX9" fmla="*/ 475129 w 833718"/>
              <a:gd name="connsiteY9" fmla="*/ 4000296 h 4412673"/>
              <a:gd name="connsiteX10" fmla="*/ 439271 w 833718"/>
              <a:gd name="connsiteY10" fmla="*/ 3928579 h 4412673"/>
              <a:gd name="connsiteX11" fmla="*/ 412376 w 833718"/>
              <a:gd name="connsiteY11" fmla="*/ 3865826 h 4412673"/>
              <a:gd name="connsiteX12" fmla="*/ 394447 w 833718"/>
              <a:gd name="connsiteY12" fmla="*/ 3812037 h 4412673"/>
              <a:gd name="connsiteX13" fmla="*/ 385482 w 833718"/>
              <a:gd name="connsiteY13" fmla="*/ 3785143 h 4412673"/>
              <a:gd name="connsiteX14" fmla="*/ 367553 w 833718"/>
              <a:gd name="connsiteY14" fmla="*/ 3749284 h 4412673"/>
              <a:gd name="connsiteX15" fmla="*/ 358588 w 833718"/>
              <a:gd name="connsiteY15" fmla="*/ 3704461 h 4412673"/>
              <a:gd name="connsiteX16" fmla="*/ 349623 w 833718"/>
              <a:gd name="connsiteY16" fmla="*/ 3677567 h 4412673"/>
              <a:gd name="connsiteX17" fmla="*/ 331694 w 833718"/>
              <a:gd name="connsiteY17" fmla="*/ 3605849 h 4412673"/>
              <a:gd name="connsiteX18" fmla="*/ 313765 w 833718"/>
              <a:gd name="connsiteY18" fmla="*/ 3534132 h 4412673"/>
              <a:gd name="connsiteX19" fmla="*/ 304800 w 833718"/>
              <a:gd name="connsiteY19" fmla="*/ 3498273 h 4412673"/>
              <a:gd name="connsiteX20" fmla="*/ 286871 w 833718"/>
              <a:gd name="connsiteY20" fmla="*/ 3444484 h 4412673"/>
              <a:gd name="connsiteX21" fmla="*/ 259976 w 833718"/>
              <a:gd name="connsiteY21" fmla="*/ 3372767 h 4412673"/>
              <a:gd name="connsiteX22" fmla="*/ 242047 w 833718"/>
              <a:gd name="connsiteY22" fmla="*/ 3229332 h 4412673"/>
              <a:gd name="connsiteX23" fmla="*/ 224118 w 833718"/>
              <a:gd name="connsiteY23" fmla="*/ 3103826 h 4412673"/>
              <a:gd name="connsiteX24" fmla="*/ 206188 w 833718"/>
              <a:gd name="connsiteY24" fmla="*/ 2969355 h 4412673"/>
              <a:gd name="connsiteX25" fmla="*/ 179294 w 833718"/>
              <a:gd name="connsiteY25" fmla="*/ 2861779 h 4412673"/>
              <a:gd name="connsiteX26" fmla="*/ 170329 w 833718"/>
              <a:gd name="connsiteY26" fmla="*/ 2825920 h 4412673"/>
              <a:gd name="connsiteX27" fmla="*/ 161365 w 833718"/>
              <a:gd name="connsiteY27" fmla="*/ 2781096 h 4412673"/>
              <a:gd name="connsiteX28" fmla="*/ 143435 w 833718"/>
              <a:gd name="connsiteY28" fmla="*/ 2709379 h 4412673"/>
              <a:gd name="connsiteX29" fmla="*/ 125506 w 833718"/>
              <a:gd name="connsiteY29" fmla="*/ 2637661 h 4412673"/>
              <a:gd name="connsiteX30" fmla="*/ 107576 w 833718"/>
              <a:gd name="connsiteY30" fmla="*/ 2565943 h 4412673"/>
              <a:gd name="connsiteX31" fmla="*/ 98612 w 833718"/>
              <a:gd name="connsiteY31" fmla="*/ 2530084 h 4412673"/>
              <a:gd name="connsiteX32" fmla="*/ 80682 w 833718"/>
              <a:gd name="connsiteY32" fmla="*/ 2467332 h 4412673"/>
              <a:gd name="connsiteX33" fmla="*/ 62753 w 833718"/>
              <a:gd name="connsiteY33" fmla="*/ 2350790 h 4412673"/>
              <a:gd name="connsiteX34" fmla="*/ 35859 w 833718"/>
              <a:gd name="connsiteY34" fmla="*/ 2216320 h 4412673"/>
              <a:gd name="connsiteX35" fmla="*/ 26894 w 833718"/>
              <a:gd name="connsiteY35" fmla="*/ 2028061 h 4412673"/>
              <a:gd name="connsiteX36" fmla="*/ 8965 w 833718"/>
              <a:gd name="connsiteY36" fmla="*/ 1902555 h 4412673"/>
              <a:gd name="connsiteX37" fmla="*/ 0 w 833718"/>
              <a:gd name="connsiteY37" fmla="*/ 1830837 h 4412673"/>
              <a:gd name="connsiteX38" fmla="*/ 17929 w 833718"/>
              <a:gd name="connsiteY38" fmla="*/ 1552932 h 4412673"/>
              <a:gd name="connsiteX39" fmla="*/ 26894 w 833718"/>
              <a:gd name="connsiteY39" fmla="*/ 1517073 h 4412673"/>
              <a:gd name="connsiteX40" fmla="*/ 44823 w 833718"/>
              <a:gd name="connsiteY40" fmla="*/ 1418461 h 4412673"/>
              <a:gd name="connsiteX41" fmla="*/ 62753 w 833718"/>
              <a:gd name="connsiteY41" fmla="*/ 1364673 h 4412673"/>
              <a:gd name="connsiteX42" fmla="*/ 71718 w 833718"/>
              <a:gd name="connsiteY42" fmla="*/ 1337779 h 4412673"/>
              <a:gd name="connsiteX43" fmla="*/ 89647 w 833718"/>
              <a:gd name="connsiteY43" fmla="*/ 1310884 h 4412673"/>
              <a:gd name="connsiteX44" fmla="*/ 107576 w 833718"/>
              <a:gd name="connsiteY44" fmla="*/ 1221237 h 4412673"/>
              <a:gd name="connsiteX45" fmla="*/ 143435 w 833718"/>
              <a:gd name="connsiteY45" fmla="*/ 1122626 h 4412673"/>
              <a:gd name="connsiteX46" fmla="*/ 170329 w 833718"/>
              <a:gd name="connsiteY46" fmla="*/ 1041943 h 4412673"/>
              <a:gd name="connsiteX47" fmla="*/ 188259 w 833718"/>
              <a:gd name="connsiteY47" fmla="*/ 997120 h 4412673"/>
              <a:gd name="connsiteX48" fmla="*/ 197223 w 833718"/>
              <a:gd name="connsiteY48" fmla="*/ 961261 h 4412673"/>
              <a:gd name="connsiteX49" fmla="*/ 215153 w 833718"/>
              <a:gd name="connsiteY49" fmla="*/ 907473 h 4412673"/>
              <a:gd name="connsiteX50" fmla="*/ 224118 w 833718"/>
              <a:gd name="connsiteY50" fmla="*/ 880579 h 4412673"/>
              <a:gd name="connsiteX51" fmla="*/ 242047 w 833718"/>
              <a:gd name="connsiteY51" fmla="*/ 808861 h 4412673"/>
              <a:gd name="connsiteX52" fmla="*/ 268941 w 833718"/>
              <a:gd name="connsiteY52" fmla="*/ 719214 h 4412673"/>
              <a:gd name="connsiteX53" fmla="*/ 304800 w 833718"/>
              <a:gd name="connsiteY53" fmla="*/ 620602 h 4412673"/>
              <a:gd name="connsiteX54" fmla="*/ 313765 w 833718"/>
              <a:gd name="connsiteY54" fmla="*/ 593708 h 4412673"/>
              <a:gd name="connsiteX55" fmla="*/ 340659 w 833718"/>
              <a:gd name="connsiteY55" fmla="*/ 504061 h 4412673"/>
              <a:gd name="connsiteX56" fmla="*/ 358588 w 833718"/>
              <a:gd name="connsiteY56" fmla="*/ 432343 h 4412673"/>
              <a:gd name="connsiteX57" fmla="*/ 385482 w 833718"/>
              <a:gd name="connsiteY57" fmla="*/ 324767 h 4412673"/>
              <a:gd name="connsiteX58" fmla="*/ 394447 w 833718"/>
              <a:gd name="connsiteY58" fmla="*/ 288908 h 4412673"/>
              <a:gd name="connsiteX59" fmla="*/ 412376 w 833718"/>
              <a:gd name="connsiteY59" fmla="*/ 226155 h 4412673"/>
              <a:gd name="connsiteX60" fmla="*/ 421341 w 833718"/>
              <a:gd name="connsiteY60" fmla="*/ 199261 h 4412673"/>
              <a:gd name="connsiteX61" fmla="*/ 430306 w 833718"/>
              <a:gd name="connsiteY61" fmla="*/ 163402 h 4412673"/>
              <a:gd name="connsiteX62" fmla="*/ 448235 w 833718"/>
              <a:gd name="connsiteY62" fmla="*/ 109614 h 4412673"/>
              <a:gd name="connsiteX63" fmla="*/ 484094 w 833718"/>
              <a:gd name="connsiteY63" fmla="*/ 55826 h 4412673"/>
              <a:gd name="connsiteX64" fmla="*/ 502023 w 833718"/>
              <a:gd name="connsiteY64" fmla="*/ 28932 h 4412673"/>
              <a:gd name="connsiteX65" fmla="*/ 510988 w 833718"/>
              <a:gd name="connsiteY65" fmla="*/ 2037 h 4412673"/>
              <a:gd name="connsiteX66" fmla="*/ 475129 w 833718"/>
              <a:gd name="connsiteY66" fmla="*/ 11002 h 4412673"/>
              <a:gd name="connsiteX67" fmla="*/ 421341 w 833718"/>
              <a:gd name="connsiteY67" fmla="*/ 28932 h 4412673"/>
              <a:gd name="connsiteX68" fmla="*/ 394447 w 833718"/>
              <a:gd name="connsiteY68" fmla="*/ 37896 h 4412673"/>
              <a:gd name="connsiteX69" fmla="*/ 367553 w 833718"/>
              <a:gd name="connsiteY69" fmla="*/ 46861 h 4412673"/>
              <a:gd name="connsiteX70" fmla="*/ 448235 w 833718"/>
              <a:gd name="connsiteY70" fmla="*/ 37896 h 4412673"/>
              <a:gd name="connsiteX71" fmla="*/ 475129 w 833718"/>
              <a:gd name="connsiteY71" fmla="*/ 28932 h 4412673"/>
              <a:gd name="connsiteX72" fmla="*/ 519953 w 833718"/>
              <a:gd name="connsiteY72" fmla="*/ 2037 h 4412673"/>
              <a:gd name="connsiteX73" fmla="*/ 546847 w 833718"/>
              <a:gd name="connsiteY73" fmla="*/ 19967 h 4412673"/>
              <a:gd name="connsiteX74" fmla="*/ 555812 w 833718"/>
              <a:gd name="connsiteY74" fmla="*/ 46861 h 4412673"/>
              <a:gd name="connsiteX75" fmla="*/ 564776 w 833718"/>
              <a:gd name="connsiteY75" fmla="*/ 118579 h 4412673"/>
              <a:gd name="connsiteX76" fmla="*/ 582706 w 833718"/>
              <a:gd name="connsiteY76" fmla="*/ 136508 h 4412673"/>
              <a:gd name="connsiteX77" fmla="*/ 582706 w 833718"/>
              <a:gd name="connsiteY77" fmla="*/ 199261 h 441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833718" h="4412673">
                <a:moveTo>
                  <a:pt x="833718" y="4412673"/>
                </a:moveTo>
                <a:cubicBezTo>
                  <a:pt x="809812" y="4388767"/>
                  <a:pt x="790130" y="4359708"/>
                  <a:pt x="762000" y="4340955"/>
                </a:cubicBezTo>
                <a:cubicBezTo>
                  <a:pt x="733569" y="4322001"/>
                  <a:pt x="711259" y="4309668"/>
                  <a:pt x="690282" y="4278202"/>
                </a:cubicBezTo>
                <a:cubicBezTo>
                  <a:pt x="672278" y="4251195"/>
                  <a:pt x="668070" y="4247292"/>
                  <a:pt x="654423" y="4215449"/>
                </a:cubicBezTo>
                <a:cubicBezTo>
                  <a:pt x="650701" y="4206764"/>
                  <a:pt x="651129" y="4196115"/>
                  <a:pt x="645459" y="4188555"/>
                </a:cubicBezTo>
                <a:cubicBezTo>
                  <a:pt x="632781" y="4171651"/>
                  <a:pt x="615576" y="4158673"/>
                  <a:pt x="600635" y="4143732"/>
                </a:cubicBezTo>
                <a:lnTo>
                  <a:pt x="573741" y="4116837"/>
                </a:lnTo>
                <a:cubicBezTo>
                  <a:pt x="564776" y="4107872"/>
                  <a:pt x="553879" y="4100492"/>
                  <a:pt x="546847" y="4089943"/>
                </a:cubicBezTo>
                <a:cubicBezTo>
                  <a:pt x="540871" y="4080978"/>
                  <a:pt x="535815" y="4071326"/>
                  <a:pt x="528918" y="4063049"/>
                </a:cubicBezTo>
                <a:cubicBezTo>
                  <a:pt x="498574" y="4026636"/>
                  <a:pt x="501244" y="4045065"/>
                  <a:pt x="475129" y="4000296"/>
                </a:cubicBezTo>
                <a:cubicBezTo>
                  <a:pt x="461662" y="3977209"/>
                  <a:pt x="445753" y="3954508"/>
                  <a:pt x="439271" y="3928579"/>
                </a:cubicBezTo>
                <a:cubicBezTo>
                  <a:pt x="427693" y="3882267"/>
                  <a:pt x="437141" y="3902971"/>
                  <a:pt x="412376" y="3865826"/>
                </a:cubicBezTo>
                <a:lnTo>
                  <a:pt x="394447" y="3812037"/>
                </a:lnTo>
                <a:cubicBezTo>
                  <a:pt x="391459" y="3803072"/>
                  <a:pt x="389708" y="3793595"/>
                  <a:pt x="385482" y="3785143"/>
                </a:cubicBezTo>
                <a:lnTo>
                  <a:pt x="367553" y="3749284"/>
                </a:lnTo>
                <a:cubicBezTo>
                  <a:pt x="364565" y="3734343"/>
                  <a:pt x="362284" y="3719243"/>
                  <a:pt x="358588" y="3704461"/>
                </a:cubicBezTo>
                <a:cubicBezTo>
                  <a:pt x="356296" y="3695294"/>
                  <a:pt x="352109" y="3686684"/>
                  <a:pt x="349623" y="3677567"/>
                </a:cubicBezTo>
                <a:cubicBezTo>
                  <a:pt x="343139" y="3653794"/>
                  <a:pt x="337670" y="3629755"/>
                  <a:pt x="331694" y="3605849"/>
                </a:cubicBezTo>
                <a:lnTo>
                  <a:pt x="313765" y="3534132"/>
                </a:lnTo>
                <a:cubicBezTo>
                  <a:pt x="310777" y="3522179"/>
                  <a:pt x="308696" y="3509962"/>
                  <a:pt x="304800" y="3498273"/>
                </a:cubicBezTo>
                <a:cubicBezTo>
                  <a:pt x="298824" y="3480343"/>
                  <a:pt x="293890" y="3462032"/>
                  <a:pt x="286871" y="3444484"/>
                </a:cubicBezTo>
                <a:cubicBezTo>
                  <a:pt x="265431" y="3390887"/>
                  <a:pt x="274030" y="3414927"/>
                  <a:pt x="259976" y="3372767"/>
                </a:cubicBezTo>
                <a:cubicBezTo>
                  <a:pt x="254000" y="3324955"/>
                  <a:pt x="248415" y="3277093"/>
                  <a:pt x="242047" y="3229332"/>
                </a:cubicBezTo>
                <a:cubicBezTo>
                  <a:pt x="236462" y="3187443"/>
                  <a:pt x="229360" y="3145760"/>
                  <a:pt x="224118" y="3103826"/>
                </a:cubicBezTo>
                <a:cubicBezTo>
                  <a:pt x="221936" y="3086371"/>
                  <a:pt x="210312" y="2989977"/>
                  <a:pt x="206188" y="2969355"/>
                </a:cubicBezTo>
                <a:cubicBezTo>
                  <a:pt x="206181" y="2969318"/>
                  <a:pt x="183781" y="2879727"/>
                  <a:pt x="179294" y="2861779"/>
                </a:cubicBezTo>
                <a:cubicBezTo>
                  <a:pt x="176306" y="2849826"/>
                  <a:pt x="172745" y="2838002"/>
                  <a:pt x="170329" y="2825920"/>
                </a:cubicBezTo>
                <a:cubicBezTo>
                  <a:pt x="167341" y="2810979"/>
                  <a:pt x="164791" y="2795943"/>
                  <a:pt x="161365" y="2781096"/>
                </a:cubicBezTo>
                <a:cubicBezTo>
                  <a:pt x="155824" y="2757086"/>
                  <a:pt x="149411" y="2733285"/>
                  <a:pt x="143435" y="2709379"/>
                </a:cubicBezTo>
                <a:lnTo>
                  <a:pt x="125506" y="2637661"/>
                </a:lnTo>
                <a:lnTo>
                  <a:pt x="107576" y="2565943"/>
                </a:lnTo>
                <a:cubicBezTo>
                  <a:pt x="104588" y="2553990"/>
                  <a:pt x="101997" y="2541931"/>
                  <a:pt x="98612" y="2530084"/>
                </a:cubicBezTo>
                <a:cubicBezTo>
                  <a:pt x="92635" y="2509167"/>
                  <a:pt x="85574" y="2488529"/>
                  <a:pt x="80682" y="2467332"/>
                </a:cubicBezTo>
                <a:cubicBezTo>
                  <a:pt x="69579" y="2419218"/>
                  <a:pt x="72738" y="2400711"/>
                  <a:pt x="62753" y="2350790"/>
                </a:cubicBezTo>
                <a:cubicBezTo>
                  <a:pt x="28175" y="2177907"/>
                  <a:pt x="58188" y="2372639"/>
                  <a:pt x="35859" y="2216320"/>
                </a:cubicBezTo>
                <a:cubicBezTo>
                  <a:pt x="32871" y="2153567"/>
                  <a:pt x="32259" y="2090656"/>
                  <a:pt x="26894" y="2028061"/>
                </a:cubicBezTo>
                <a:cubicBezTo>
                  <a:pt x="23285" y="1985955"/>
                  <a:pt x="14207" y="1944489"/>
                  <a:pt x="8965" y="1902555"/>
                </a:cubicBezTo>
                <a:lnTo>
                  <a:pt x="0" y="1830837"/>
                </a:lnTo>
                <a:cubicBezTo>
                  <a:pt x="2547" y="1784989"/>
                  <a:pt x="11038" y="1611504"/>
                  <a:pt x="17929" y="1552932"/>
                </a:cubicBezTo>
                <a:cubicBezTo>
                  <a:pt x="19369" y="1540695"/>
                  <a:pt x="24478" y="1529155"/>
                  <a:pt x="26894" y="1517073"/>
                </a:cubicBezTo>
                <a:cubicBezTo>
                  <a:pt x="32016" y="1491464"/>
                  <a:pt x="37616" y="1444888"/>
                  <a:pt x="44823" y="1418461"/>
                </a:cubicBezTo>
                <a:cubicBezTo>
                  <a:pt x="49796" y="1400228"/>
                  <a:pt x="56776" y="1382602"/>
                  <a:pt x="62753" y="1364673"/>
                </a:cubicBezTo>
                <a:cubicBezTo>
                  <a:pt x="65741" y="1355708"/>
                  <a:pt x="66476" y="1345642"/>
                  <a:pt x="71718" y="1337779"/>
                </a:cubicBezTo>
                <a:lnTo>
                  <a:pt x="89647" y="1310884"/>
                </a:lnTo>
                <a:cubicBezTo>
                  <a:pt x="95703" y="1274550"/>
                  <a:pt x="97549" y="1254661"/>
                  <a:pt x="107576" y="1221237"/>
                </a:cubicBezTo>
                <a:cubicBezTo>
                  <a:pt x="132685" y="1137541"/>
                  <a:pt x="116708" y="1197463"/>
                  <a:pt x="143435" y="1122626"/>
                </a:cubicBezTo>
                <a:cubicBezTo>
                  <a:pt x="152970" y="1095928"/>
                  <a:pt x="159800" y="1068264"/>
                  <a:pt x="170329" y="1041943"/>
                </a:cubicBezTo>
                <a:cubicBezTo>
                  <a:pt x="176306" y="1027002"/>
                  <a:pt x="183170" y="1012386"/>
                  <a:pt x="188259" y="997120"/>
                </a:cubicBezTo>
                <a:cubicBezTo>
                  <a:pt x="192155" y="985431"/>
                  <a:pt x="193683" y="973062"/>
                  <a:pt x="197223" y="961261"/>
                </a:cubicBezTo>
                <a:cubicBezTo>
                  <a:pt x="202654" y="943159"/>
                  <a:pt x="209176" y="925402"/>
                  <a:pt x="215153" y="907473"/>
                </a:cubicBezTo>
                <a:cubicBezTo>
                  <a:pt x="218141" y="898508"/>
                  <a:pt x="222265" y="889845"/>
                  <a:pt x="224118" y="880579"/>
                </a:cubicBezTo>
                <a:cubicBezTo>
                  <a:pt x="242341" y="789457"/>
                  <a:pt x="223671" y="873176"/>
                  <a:pt x="242047" y="808861"/>
                </a:cubicBezTo>
                <a:cubicBezTo>
                  <a:pt x="255254" y="762636"/>
                  <a:pt x="247640" y="772466"/>
                  <a:pt x="268941" y="719214"/>
                </a:cubicBezTo>
                <a:cubicBezTo>
                  <a:pt x="293892" y="656837"/>
                  <a:pt x="281780" y="689663"/>
                  <a:pt x="304800" y="620602"/>
                </a:cubicBezTo>
                <a:cubicBezTo>
                  <a:pt x="307788" y="611637"/>
                  <a:pt x="311473" y="602876"/>
                  <a:pt x="313765" y="593708"/>
                </a:cubicBezTo>
                <a:cubicBezTo>
                  <a:pt x="341534" y="482622"/>
                  <a:pt x="297017" y="656806"/>
                  <a:pt x="340659" y="504061"/>
                </a:cubicBezTo>
                <a:cubicBezTo>
                  <a:pt x="347429" y="480367"/>
                  <a:pt x="352612" y="456249"/>
                  <a:pt x="358588" y="432343"/>
                </a:cubicBezTo>
                <a:lnTo>
                  <a:pt x="385482" y="324767"/>
                </a:lnTo>
                <a:cubicBezTo>
                  <a:pt x="388470" y="312814"/>
                  <a:pt x="390551" y="300597"/>
                  <a:pt x="394447" y="288908"/>
                </a:cubicBezTo>
                <a:cubicBezTo>
                  <a:pt x="415942" y="224425"/>
                  <a:pt x="389863" y="304951"/>
                  <a:pt x="412376" y="226155"/>
                </a:cubicBezTo>
                <a:cubicBezTo>
                  <a:pt x="414972" y="217069"/>
                  <a:pt x="418745" y="208347"/>
                  <a:pt x="421341" y="199261"/>
                </a:cubicBezTo>
                <a:cubicBezTo>
                  <a:pt x="424726" y="187414"/>
                  <a:pt x="426766" y="175203"/>
                  <a:pt x="430306" y="163402"/>
                </a:cubicBezTo>
                <a:cubicBezTo>
                  <a:pt x="435737" y="145300"/>
                  <a:pt x="437752" y="125339"/>
                  <a:pt x="448235" y="109614"/>
                </a:cubicBezTo>
                <a:lnTo>
                  <a:pt x="484094" y="55826"/>
                </a:lnTo>
                <a:cubicBezTo>
                  <a:pt x="490070" y="46861"/>
                  <a:pt x="498616" y="39153"/>
                  <a:pt x="502023" y="28932"/>
                </a:cubicBezTo>
                <a:cubicBezTo>
                  <a:pt x="505011" y="19967"/>
                  <a:pt x="518851" y="7279"/>
                  <a:pt x="510988" y="2037"/>
                </a:cubicBezTo>
                <a:cubicBezTo>
                  <a:pt x="500737" y="-4798"/>
                  <a:pt x="486930" y="7462"/>
                  <a:pt x="475129" y="11002"/>
                </a:cubicBezTo>
                <a:cubicBezTo>
                  <a:pt x="457027" y="16433"/>
                  <a:pt x="439270" y="22956"/>
                  <a:pt x="421341" y="28932"/>
                </a:cubicBezTo>
                <a:lnTo>
                  <a:pt x="394447" y="37896"/>
                </a:lnTo>
                <a:cubicBezTo>
                  <a:pt x="385482" y="40884"/>
                  <a:pt x="358161" y="47905"/>
                  <a:pt x="367553" y="46861"/>
                </a:cubicBezTo>
                <a:lnTo>
                  <a:pt x="448235" y="37896"/>
                </a:lnTo>
                <a:cubicBezTo>
                  <a:pt x="457200" y="34908"/>
                  <a:pt x="467026" y="33794"/>
                  <a:pt x="475129" y="28932"/>
                </a:cubicBezTo>
                <a:cubicBezTo>
                  <a:pt x="536663" y="-7988"/>
                  <a:pt x="443762" y="27435"/>
                  <a:pt x="519953" y="2037"/>
                </a:cubicBezTo>
                <a:cubicBezTo>
                  <a:pt x="528918" y="8014"/>
                  <a:pt x="540116" y="11554"/>
                  <a:pt x="546847" y="19967"/>
                </a:cubicBezTo>
                <a:cubicBezTo>
                  <a:pt x="552750" y="27346"/>
                  <a:pt x="554122" y="37564"/>
                  <a:pt x="555812" y="46861"/>
                </a:cubicBezTo>
                <a:cubicBezTo>
                  <a:pt x="560122" y="70564"/>
                  <a:pt x="557853" y="95503"/>
                  <a:pt x="564776" y="118579"/>
                </a:cubicBezTo>
                <a:cubicBezTo>
                  <a:pt x="567205" y="126675"/>
                  <a:pt x="580872" y="128257"/>
                  <a:pt x="582706" y="136508"/>
                </a:cubicBezTo>
                <a:cubicBezTo>
                  <a:pt x="587244" y="156928"/>
                  <a:pt x="582706" y="178343"/>
                  <a:pt x="582706" y="1992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2BCD57-FDB1-44F3-82C8-FF59F877458C}"/>
              </a:ext>
            </a:extLst>
          </p:cNvPr>
          <p:cNvSpPr/>
          <p:nvPr/>
        </p:nvSpPr>
        <p:spPr>
          <a:xfrm>
            <a:off x="8373014" y="1807963"/>
            <a:ext cx="637497" cy="4341825"/>
          </a:xfrm>
          <a:custGeom>
            <a:avLst/>
            <a:gdLst>
              <a:gd name="connsiteX0" fmla="*/ 116562 w 637497"/>
              <a:gd name="connsiteY0" fmla="*/ 4341825 h 4341825"/>
              <a:gd name="connsiteX1" fmla="*/ 242068 w 637497"/>
              <a:gd name="connsiteY1" fmla="*/ 4323896 h 4341825"/>
              <a:gd name="connsiteX2" fmla="*/ 358610 w 637497"/>
              <a:gd name="connsiteY2" fmla="*/ 4225284 h 4341825"/>
              <a:gd name="connsiteX3" fmla="*/ 394468 w 637497"/>
              <a:gd name="connsiteY3" fmla="*/ 4171496 h 4341825"/>
              <a:gd name="connsiteX4" fmla="*/ 412398 w 637497"/>
              <a:gd name="connsiteY4" fmla="*/ 4126672 h 4341825"/>
              <a:gd name="connsiteX5" fmla="*/ 421362 w 637497"/>
              <a:gd name="connsiteY5" fmla="*/ 4090813 h 4341825"/>
              <a:gd name="connsiteX6" fmla="*/ 475151 w 637497"/>
              <a:gd name="connsiteY6" fmla="*/ 3983237 h 4341825"/>
              <a:gd name="connsiteX7" fmla="*/ 493080 w 637497"/>
              <a:gd name="connsiteY7" fmla="*/ 3911519 h 4341825"/>
              <a:gd name="connsiteX8" fmla="*/ 502045 w 637497"/>
              <a:gd name="connsiteY8" fmla="*/ 3884625 h 4341825"/>
              <a:gd name="connsiteX9" fmla="*/ 511010 w 637497"/>
              <a:gd name="connsiteY9" fmla="*/ 3848766 h 4341825"/>
              <a:gd name="connsiteX10" fmla="*/ 573762 w 637497"/>
              <a:gd name="connsiteY10" fmla="*/ 3454319 h 4341825"/>
              <a:gd name="connsiteX11" fmla="*/ 591692 w 637497"/>
              <a:gd name="connsiteY11" fmla="*/ 3391566 h 4341825"/>
              <a:gd name="connsiteX12" fmla="*/ 609621 w 637497"/>
              <a:gd name="connsiteY12" fmla="*/ 3337778 h 4341825"/>
              <a:gd name="connsiteX13" fmla="*/ 591692 w 637497"/>
              <a:gd name="connsiteY13" fmla="*/ 2656461 h 4341825"/>
              <a:gd name="connsiteX14" fmla="*/ 582727 w 637497"/>
              <a:gd name="connsiteY14" fmla="*/ 2548884 h 4341825"/>
              <a:gd name="connsiteX15" fmla="*/ 636515 w 637497"/>
              <a:gd name="connsiteY15" fmla="*/ 2011002 h 4341825"/>
              <a:gd name="connsiteX16" fmla="*/ 591692 w 637497"/>
              <a:gd name="connsiteY16" fmla="*/ 1562766 h 4341825"/>
              <a:gd name="connsiteX17" fmla="*/ 582727 w 637497"/>
              <a:gd name="connsiteY17" fmla="*/ 1482084 h 4341825"/>
              <a:gd name="connsiteX18" fmla="*/ 528939 w 637497"/>
              <a:gd name="connsiteY18" fmla="*/ 1123496 h 4341825"/>
              <a:gd name="connsiteX19" fmla="*/ 511010 w 637497"/>
              <a:gd name="connsiteY19" fmla="*/ 1060743 h 4341825"/>
              <a:gd name="connsiteX20" fmla="*/ 457221 w 637497"/>
              <a:gd name="connsiteY20" fmla="*/ 836625 h 4341825"/>
              <a:gd name="connsiteX21" fmla="*/ 403433 w 637497"/>
              <a:gd name="connsiteY21" fmla="*/ 693190 h 4341825"/>
              <a:gd name="connsiteX22" fmla="*/ 331715 w 637497"/>
              <a:gd name="connsiteY22" fmla="*/ 504931 h 4341825"/>
              <a:gd name="connsiteX23" fmla="*/ 313786 w 637497"/>
              <a:gd name="connsiteY23" fmla="*/ 424249 h 4341825"/>
              <a:gd name="connsiteX24" fmla="*/ 277927 w 637497"/>
              <a:gd name="connsiteY24" fmla="*/ 361496 h 4341825"/>
              <a:gd name="connsiteX25" fmla="*/ 259998 w 637497"/>
              <a:gd name="connsiteY25" fmla="*/ 325637 h 4341825"/>
              <a:gd name="connsiteX26" fmla="*/ 242068 w 637497"/>
              <a:gd name="connsiteY26" fmla="*/ 298743 h 4341825"/>
              <a:gd name="connsiteX27" fmla="*/ 197245 w 637497"/>
              <a:gd name="connsiteY27" fmla="*/ 235990 h 4341825"/>
              <a:gd name="connsiteX28" fmla="*/ 170351 w 637497"/>
              <a:gd name="connsiteY28" fmla="*/ 191166 h 4341825"/>
              <a:gd name="connsiteX29" fmla="*/ 134492 w 637497"/>
              <a:gd name="connsiteY29" fmla="*/ 137378 h 4341825"/>
              <a:gd name="connsiteX30" fmla="*/ 98633 w 637497"/>
              <a:gd name="connsiteY30" fmla="*/ 101519 h 4341825"/>
              <a:gd name="connsiteX31" fmla="*/ 89668 w 637497"/>
              <a:gd name="connsiteY31" fmla="*/ 74625 h 4341825"/>
              <a:gd name="connsiteX32" fmla="*/ 80704 w 637497"/>
              <a:gd name="connsiteY32" fmla="*/ 38766 h 4341825"/>
              <a:gd name="connsiteX33" fmla="*/ 62774 w 637497"/>
              <a:gd name="connsiteY33" fmla="*/ 20837 h 4341825"/>
              <a:gd name="connsiteX34" fmla="*/ 26915 w 637497"/>
              <a:gd name="connsiteY34" fmla="*/ 74625 h 4341825"/>
              <a:gd name="connsiteX35" fmla="*/ 8986 w 637497"/>
              <a:gd name="connsiteY35" fmla="*/ 101519 h 4341825"/>
              <a:gd name="connsiteX36" fmla="*/ 35880 w 637497"/>
              <a:gd name="connsiteY36" fmla="*/ 83590 h 4341825"/>
              <a:gd name="connsiteX37" fmla="*/ 71739 w 637497"/>
              <a:gd name="connsiteY37" fmla="*/ 38766 h 4341825"/>
              <a:gd name="connsiteX38" fmla="*/ 80704 w 637497"/>
              <a:gd name="connsiteY38" fmla="*/ 11872 h 4341825"/>
              <a:gd name="connsiteX39" fmla="*/ 134492 w 637497"/>
              <a:gd name="connsiteY39" fmla="*/ 20837 h 4341825"/>
              <a:gd name="connsiteX40" fmla="*/ 152421 w 637497"/>
              <a:gd name="connsiteY40" fmla="*/ 47731 h 4341825"/>
              <a:gd name="connsiteX41" fmla="*/ 179315 w 637497"/>
              <a:gd name="connsiteY41" fmla="*/ 56696 h 4341825"/>
              <a:gd name="connsiteX42" fmla="*/ 215174 w 637497"/>
              <a:gd name="connsiteY42" fmla="*/ 74625 h 434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37497" h="4341825">
                <a:moveTo>
                  <a:pt x="116562" y="4341825"/>
                </a:moveTo>
                <a:cubicBezTo>
                  <a:pt x="118096" y="4341686"/>
                  <a:pt x="214349" y="4340527"/>
                  <a:pt x="242068" y="4323896"/>
                </a:cubicBezTo>
                <a:cubicBezTo>
                  <a:pt x="274330" y="4304538"/>
                  <a:pt x="337072" y="4257591"/>
                  <a:pt x="358610" y="4225284"/>
                </a:cubicBezTo>
                <a:cubicBezTo>
                  <a:pt x="370563" y="4207355"/>
                  <a:pt x="386465" y="4191503"/>
                  <a:pt x="394468" y="4171496"/>
                </a:cubicBezTo>
                <a:cubicBezTo>
                  <a:pt x="400445" y="4156555"/>
                  <a:pt x="407309" y="4141939"/>
                  <a:pt x="412398" y="4126672"/>
                </a:cubicBezTo>
                <a:cubicBezTo>
                  <a:pt x="416294" y="4114983"/>
                  <a:pt x="417151" y="4102392"/>
                  <a:pt x="421362" y="4090813"/>
                </a:cubicBezTo>
                <a:cubicBezTo>
                  <a:pt x="442134" y="4033692"/>
                  <a:pt x="446492" y="4031002"/>
                  <a:pt x="475151" y="3983237"/>
                </a:cubicBezTo>
                <a:cubicBezTo>
                  <a:pt x="481127" y="3959331"/>
                  <a:pt x="486596" y="3935292"/>
                  <a:pt x="493080" y="3911519"/>
                </a:cubicBezTo>
                <a:cubicBezTo>
                  <a:pt x="495566" y="3902402"/>
                  <a:pt x="499449" y="3893711"/>
                  <a:pt x="502045" y="3884625"/>
                </a:cubicBezTo>
                <a:cubicBezTo>
                  <a:pt x="505430" y="3872778"/>
                  <a:pt x="508022" y="3860719"/>
                  <a:pt x="511010" y="3848766"/>
                </a:cubicBezTo>
                <a:cubicBezTo>
                  <a:pt x="524514" y="3713715"/>
                  <a:pt x="534423" y="3592003"/>
                  <a:pt x="573762" y="3454319"/>
                </a:cubicBezTo>
                <a:cubicBezTo>
                  <a:pt x="579739" y="3433401"/>
                  <a:pt x="585294" y="3412359"/>
                  <a:pt x="591692" y="3391566"/>
                </a:cubicBezTo>
                <a:cubicBezTo>
                  <a:pt x="597250" y="3373503"/>
                  <a:pt x="609621" y="3337778"/>
                  <a:pt x="609621" y="3337778"/>
                </a:cubicBezTo>
                <a:cubicBezTo>
                  <a:pt x="639620" y="2962808"/>
                  <a:pt x="633660" y="3185258"/>
                  <a:pt x="591692" y="2656461"/>
                </a:cubicBezTo>
                <a:cubicBezTo>
                  <a:pt x="588845" y="2620590"/>
                  <a:pt x="582727" y="2548884"/>
                  <a:pt x="582727" y="2548884"/>
                </a:cubicBezTo>
                <a:cubicBezTo>
                  <a:pt x="600656" y="2369590"/>
                  <a:pt x="628514" y="2191013"/>
                  <a:pt x="636515" y="2011002"/>
                </a:cubicBezTo>
                <a:cubicBezTo>
                  <a:pt x="643405" y="1855969"/>
                  <a:pt x="612515" y="1713735"/>
                  <a:pt x="591692" y="1562766"/>
                </a:cubicBezTo>
                <a:cubicBezTo>
                  <a:pt x="587995" y="1535960"/>
                  <a:pt x="586554" y="1508872"/>
                  <a:pt x="582727" y="1482084"/>
                </a:cubicBezTo>
                <a:cubicBezTo>
                  <a:pt x="565634" y="1362432"/>
                  <a:pt x="549220" y="1242649"/>
                  <a:pt x="528939" y="1123496"/>
                </a:cubicBezTo>
                <a:cubicBezTo>
                  <a:pt x="525289" y="1102050"/>
                  <a:pt x="516286" y="1081848"/>
                  <a:pt x="511010" y="1060743"/>
                </a:cubicBezTo>
                <a:cubicBezTo>
                  <a:pt x="492377" y="986209"/>
                  <a:pt x="481514" y="909510"/>
                  <a:pt x="457221" y="836625"/>
                </a:cubicBezTo>
                <a:cubicBezTo>
                  <a:pt x="426347" y="743997"/>
                  <a:pt x="490183" y="934161"/>
                  <a:pt x="403433" y="693190"/>
                </a:cubicBezTo>
                <a:cubicBezTo>
                  <a:pt x="339249" y="514901"/>
                  <a:pt x="397734" y="653472"/>
                  <a:pt x="331715" y="504931"/>
                </a:cubicBezTo>
                <a:cubicBezTo>
                  <a:pt x="329280" y="492753"/>
                  <a:pt x="319214" y="438723"/>
                  <a:pt x="313786" y="424249"/>
                </a:cubicBezTo>
                <a:cubicBezTo>
                  <a:pt x="299007" y="384837"/>
                  <a:pt x="296846" y="394604"/>
                  <a:pt x="277927" y="361496"/>
                </a:cubicBezTo>
                <a:cubicBezTo>
                  <a:pt x="271297" y="349893"/>
                  <a:pt x="266628" y="337240"/>
                  <a:pt x="259998" y="325637"/>
                </a:cubicBezTo>
                <a:cubicBezTo>
                  <a:pt x="254652" y="316282"/>
                  <a:pt x="246886" y="308380"/>
                  <a:pt x="242068" y="298743"/>
                </a:cubicBezTo>
                <a:cubicBezTo>
                  <a:pt x="211913" y="238432"/>
                  <a:pt x="243036" y="266516"/>
                  <a:pt x="197245" y="235990"/>
                </a:cubicBezTo>
                <a:cubicBezTo>
                  <a:pt x="180104" y="184570"/>
                  <a:pt x="199884" y="230543"/>
                  <a:pt x="170351" y="191166"/>
                </a:cubicBezTo>
                <a:cubicBezTo>
                  <a:pt x="157422" y="173927"/>
                  <a:pt x="149729" y="152615"/>
                  <a:pt x="134492" y="137378"/>
                </a:cubicBezTo>
                <a:lnTo>
                  <a:pt x="98633" y="101519"/>
                </a:lnTo>
                <a:cubicBezTo>
                  <a:pt x="95645" y="92554"/>
                  <a:pt x="92264" y="83711"/>
                  <a:pt x="89668" y="74625"/>
                </a:cubicBezTo>
                <a:cubicBezTo>
                  <a:pt x="86283" y="62778"/>
                  <a:pt x="86214" y="49786"/>
                  <a:pt x="80704" y="38766"/>
                </a:cubicBezTo>
                <a:cubicBezTo>
                  <a:pt x="76924" y="31206"/>
                  <a:pt x="68751" y="26813"/>
                  <a:pt x="62774" y="20837"/>
                </a:cubicBezTo>
                <a:lnTo>
                  <a:pt x="26915" y="74625"/>
                </a:lnTo>
                <a:lnTo>
                  <a:pt x="8986" y="101519"/>
                </a:lnTo>
                <a:cubicBezTo>
                  <a:pt x="-5206" y="158284"/>
                  <a:pt x="-6813" y="147629"/>
                  <a:pt x="35880" y="83590"/>
                </a:cubicBezTo>
                <a:cubicBezTo>
                  <a:pt x="58497" y="49665"/>
                  <a:pt x="46193" y="64314"/>
                  <a:pt x="71739" y="38766"/>
                </a:cubicBezTo>
                <a:cubicBezTo>
                  <a:pt x="74727" y="29801"/>
                  <a:pt x="73325" y="17775"/>
                  <a:pt x="80704" y="11872"/>
                </a:cubicBezTo>
                <a:cubicBezTo>
                  <a:pt x="108204" y="-10128"/>
                  <a:pt x="119209" y="1733"/>
                  <a:pt x="134492" y="20837"/>
                </a:cubicBezTo>
                <a:cubicBezTo>
                  <a:pt x="141223" y="29250"/>
                  <a:pt x="144008" y="41000"/>
                  <a:pt x="152421" y="47731"/>
                </a:cubicBezTo>
                <a:cubicBezTo>
                  <a:pt x="159800" y="53634"/>
                  <a:pt x="170863" y="52470"/>
                  <a:pt x="179315" y="56696"/>
                </a:cubicBezTo>
                <a:cubicBezTo>
                  <a:pt x="218488" y="76282"/>
                  <a:pt x="192720" y="74625"/>
                  <a:pt x="215174" y="746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94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328B18-D07A-457F-9EBE-819065A71CFD}"/>
              </a:ext>
            </a:extLst>
          </p:cNvPr>
          <p:cNvSpPr/>
          <p:nvPr/>
        </p:nvSpPr>
        <p:spPr>
          <a:xfrm>
            <a:off x="3119717" y="1565024"/>
            <a:ext cx="6096000" cy="33662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tabLst>
                <a:tab pos="201295" algn="l"/>
              </a:tabLst>
            </a:pPr>
            <a:r>
              <a:rPr lang="el-GR" b="1" i="1" dirty="0">
                <a:ea typeface="MS Mincho" panose="02020609040205080304" pitchFamily="49" charset="-128"/>
              </a:rPr>
              <a:t>Καρδία:</a:t>
            </a:r>
            <a:r>
              <a:rPr lang="el-GR" dirty="0">
                <a:ea typeface="MS Mincho" panose="02020609040205080304" pitchFamily="49" charset="-128"/>
              </a:rPr>
              <a:t> </a:t>
            </a:r>
            <a:r>
              <a:rPr lang="el-GR" i="1" dirty="0">
                <a:ea typeface="MS Mincho" panose="02020609040205080304" pitchFamily="49" charset="-128"/>
              </a:rPr>
              <a:t>Με τους ασταμάτητους παλμούς μου στέλνω αίμα σε όλο το σώμα.</a:t>
            </a:r>
            <a:endParaRPr lang="en-GB" sz="20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01295" algn="l"/>
              </a:tabLst>
            </a:pPr>
            <a:r>
              <a:rPr lang="el-GR" b="1" i="1" dirty="0">
                <a:ea typeface="MS Mincho" panose="02020609040205080304" pitchFamily="49" charset="-128"/>
              </a:rPr>
              <a:t>Πνεύμονες: </a:t>
            </a:r>
            <a:r>
              <a:rPr lang="el-GR" i="1" dirty="0">
                <a:ea typeface="MS Mincho" panose="02020609040205080304" pitchFamily="49" charset="-128"/>
              </a:rPr>
              <a:t>Μοιάζουμε με μπαλόνια που</a:t>
            </a:r>
            <a:r>
              <a:rPr lang="el-GR" b="1" i="1" dirty="0">
                <a:ea typeface="MS Mincho" panose="02020609040205080304" pitchFamily="49" charset="-128"/>
              </a:rPr>
              <a:t> </a:t>
            </a:r>
            <a:r>
              <a:rPr lang="el-GR" i="1" dirty="0">
                <a:ea typeface="MS Mincho" panose="02020609040205080304" pitchFamily="49" charset="-128"/>
              </a:rPr>
              <a:t>γεμίζουν και αδειάζουν -ξεφουσκώνουν από τον αέρα της αναπνοής.</a:t>
            </a:r>
            <a:endParaRPr lang="en-GB" sz="20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01295" algn="l"/>
              </a:tabLst>
            </a:pPr>
            <a:r>
              <a:rPr lang="el-GR" b="1" i="1" dirty="0">
                <a:ea typeface="MS Mincho" panose="02020609040205080304" pitchFamily="49" charset="-128"/>
              </a:rPr>
              <a:t>Στομάχι:</a:t>
            </a:r>
            <a:r>
              <a:rPr lang="el-GR" i="1" dirty="0">
                <a:ea typeface="MS Mincho" panose="02020609040205080304" pitchFamily="49" charset="-128"/>
              </a:rPr>
              <a:t> Είμαι ένας σάκος που υποδέχεται τις τροφές και τις κάνει πολτό.</a:t>
            </a:r>
            <a:endParaRPr lang="en-GB" sz="20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01295" algn="l"/>
              </a:tabLst>
            </a:pPr>
            <a:r>
              <a:rPr lang="el-GR" b="1" i="1" dirty="0">
                <a:ea typeface="MS Mincho" panose="02020609040205080304" pitchFamily="49" charset="-128"/>
              </a:rPr>
              <a:t>Εγκέφαλος: </a:t>
            </a:r>
            <a:r>
              <a:rPr lang="el-GR" i="1" dirty="0">
                <a:ea typeface="MS Mincho" panose="02020609040205080304" pitchFamily="49" charset="-128"/>
              </a:rPr>
              <a:t>Είμαι το έξυπνο όργανο.</a:t>
            </a:r>
            <a:r>
              <a:rPr lang="el-GR" b="1" i="1" dirty="0">
                <a:ea typeface="MS Mincho" panose="02020609040205080304" pitchFamily="49" charset="-128"/>
              </a:rPr>
              <a:t> </a:t>
            </a:r>
            <a:r>
              <a:rPr lang="el-GR" i="1" dirty="0">
                <a:ea typeface="MS Mincho" panose="02020609040205080304" pitchFamily="49" charset="-128"/>
              </a:rPr>
              <a:t>Δίνω εντολές και ελέγχω τις σκέψεις και ό,τι συμβαίνει στο σώμα.</a:t>
            </a:r>
            <a:endParaRPr lang="en-GB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659F40-2B92-4992-AA5C-42D1122598EE}"/>
              </a:ext>
            </a:extLst>
          </p:cNvPr>
          <p:cNvSpPr txBox="1"/>
          <p:nvPr/>
        </p:nvSpPr>
        <p:spPr>
          <a:xfrm>
            <a:off x="1264024" y="636494"/>
            <a:ext cx="995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Για διάβασε ξανά και μάθε καλά τι αποστολή έχει το κάθε εσωτερικό όργανο.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303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C404D9-7770-431C-A5D8-FB89FEC73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68" y="1919390"/>
            <a:ext cx="4972050" cy="2886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C280FC-E834-4D4D-AB6D-71EC95BD9C2E}"/>
              </a:ext>
            </a:extLst>
          </p:cNvPr>
          <p:cNvSpPr txBox="1"/>
          <p:nvPr/>
        </p:nvSpPr>
        <p:spPr>
          <a:xfrm>
            <a:off x="1398494" y="677732"/>
            <a:ext cx="9563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Δοκίμασε να λύσεις την άσκηση 2 στη σελίδα 61. Πώς λειτουργούν αυτά τα όργανα για να βοηθήσουν τα παιδάκια</a:t>
            </a:r>
            <a:r>
              <a:rPr lang="en-US" dirty="0"/>
              <a:t>;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DADFA-62BD-4BB0-AEBB-3858189B2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19390"/>
            <a:ext cx="4639180" cy="293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8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FD83C7-0580-4193-84DB-2E0902119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565" y="736049"/>
            <a:ext cx="8922683" cy="51792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E62999-6CE0-4D88-A23E-2274729AE8AE}"/>
              </a:ext>
            </a:extLst>
          </p:cNvPr>
          <p:cNvSpPr txBox="1"/>
          <p:nvPr/>
        </p:nvSpPr>
        <p:spPr>
          <a:xfrm>
            <a:off x="1796527" y="1069971"/>
            <a:ext cx="311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εγκέφαλος σκέφτηκε πως είναι ώρα για  φαγητό.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7C205-F571-4115-9935-BD608FB2107E}"/>
              </a:ext>
            </a:extLst>
          </p:cNvPr>
          <p:cNvSpPr txBox="1"/>
          <p:nvPr/>
        </p:nvSpPr>
        <p:spPr>
          <a:xfrm>
            <a:off x="6798833" y="1069971"/>
            <a:ext cx="2872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στομάχι αποθήκευσε προσωρινά τις τροφές και τις έκανε χυλό.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573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31C846-E18F-4665-BE66-5690D8548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031" y="693018"/>
            <a:ext cx="8814098" cy="55816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BCC870-CFC1-4656-B05D-CC6B84CF67FC}"/>
              </a:ext>
            </a:extLst>
          </p:cNvPr>
          <p:cNvSpPr txBox="1"/>
          <p:nvPr/>
        </p:nvSpPr>
        <p:spPr>
          <a:xfrm>
            <a:off x="5637007" y="297448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A7BBA7-C5AA-4A98-B731-5832F13FFACE}"/>
              </a:ext>
            </a:extLst>
          </p:cNvPr>
          <p:cNvSpPr txBox="1"/>
          <p:nvPr/>
        </p:nvSpPr>
        <p:spPr>
          <a:xfrm>
            <a:off x="1979407" y="978946"/>
            <a:ext cx="2990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εγκέφαλος σκέφτηκε πώς το παιδάκι θα κινηθεί και θα ρίξει στο καλάθι.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8963CA-8575-49BF-B503-AA2CFE7BD8CA}"/>
              </a:ext>
            </a:extLst>
          </p:cNvPr>
          <p:cNvSpPr txBox="1"/>
          <p:nvPr/>
        </p:nvSpPr>
        <p:spPr>
          <a:xfrm>
            <a:off x="7110805" y="2388198"/>
            <a:ext cx="2829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καρδούλα έστειλε το αίμα σε όλο το σώμα.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C13900-2956-4CE8-994A-A9313024EAB5}"/>
              </a:ext>
            </a:extLst>
          </p:cNvPr>
          <p:cNvSpPr txBox="1"/>
          <p:nvPr/>
        </p:nvSpPr>
        <p:spPr>
          <a:xfrm>
            <a:off x="1979407" y="4216998"/>
            <a:ext cx="2990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Οι πνεύμονες βοήθησαν το παιδί να αναπνέει.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622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6667E1-CC09-4ED7-828B-B550233E588E}"/>
              </a:ext>
            </a:extLst>
          </p:cNvPr>
          <p:cNvSpPr txBox="1"/>
          <p:nvPr/>
        </p:nvSpPr>
        <p:spPr>
          <a:xfrm>
            <a:off x="763793" y="301214"/>
            <a:ext cx="109512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  <a:p>
            <a:r>
              <a:rPr lang="el-GR" dirty="0"/>
              <a:t>Παιδιά μου να θυμάστε.</a:t>
            </a:r>
          </a:p>
          <a:p>
            <a:r>
              <a:rPr lang="el-GR" dirty="0"/>
              <a:t>Για να έχουμε καλή υγεία και τα εσωτερικά μας όργανα να λειτουργούν σωστά</a:t>
            </a:r>
          </a:p>
          <a:p>
            <a:r>
              <a:rPr lang="el-GR" dirty="0"/>
              <a:t> πρέπει να τρώμε υγιεινά και να γυμναζόμαστε!</a:t>
            </a:r>
          </a:p>
          <a:p>
            <a:endParaRPr lang="el-GR" dirty="0"/>
          </a:p>
          <a:p>
            <a:r>
              <a:rPr lang="el-GR" dirty="0"/>
              <a:t>Σας χαιρετώ. Ραντεβού την ερχόμενη βδομάδα!</a:t>
            </a:r>
          </a:p>
          <a:p>
            <a:r>
              <a:rPr lang="el-GR" dirty="0" err="1"/>
              <a:t>Στάλω</a:t>
            </a:r>
            <a:r>
              <a:rPr lang="el-GR" dirty="0"/>
              <a:t> Λαζάρου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98C5B-B54F-4A4A-957A-2E6459881CD9}"/>
              </a:ext>
            </a:extLst>
          </p:cNvPr>
          <p:cNvSpPr txBox="1"/>
          <p:nvPr/>
        </p:nvSpPr>
        <p:spPr>
          <a:xfrm>
            <a:off x="3560780" y="4216998"/>
            <a:ext cx="8455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/>
              <a:t>Για την παρουσίαση αυτή χρησιμοποιήθηκε περιεχόμενο από το βιβλίο </a:t>
            </a:r>
            <a:r>
              <a:rPr lang="en-US" i="1"/>
              <a:t>“</a:t>
            </a:r>
            <a:r>
              <a:rPr lang="el-GR" i="1"/>
              <a:t>Φυσικές Επιστήμες και Τεχνολογία Γ΄Δημοτικού –Παιδαγωγικό Ινστιτούτο Κύπρου»</a:t>
            </a:r>
          </a:p>
          <a:p>
            <a:r>
              <a:rPr lang="el-GR" i="1"/>
              <a:t>και από την ιστοσελίδα του ΥΠΑΝ- Δημοτική Εκπαίδευση- Φυσικές Επιστήμες</a:t>
            </a:r>
            <a:endParaRPr lang="en-GB" i="1" dirty="0"/>
          </a:p>
        </p:txBody>
      </p:sp>
      <p:pic>
        <p:nvPicPr>
          <p:cNvPr id="2050" name="Picture 2" descr="Exercise Preschool Art Clipart">
            <a:extLst>
              <a:ext uri="{FF2B5EF4-FFF2-40B4-BE49-F238E27FC236}">
                <a16:creationId xmlns:a16="http://schemas.microsoft.com/office/drawing/2014/main" id="{086D7987-1F14-4C11-B6B5-13D89A56E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357" y="301214"/>
            <a:ext cx="2609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od Group Healthy Diet PNG, Clipart, Clip Art, Cuisine, Diet Food, Food,  Food Group Free PNG">
            <a:extLst>
              <a:ext uri="{FF2B5EF4-FFF2-40B4-BE49-F238E27FC236}">
                <a16:creationId xmlns:a16="http://schemas.microsoft.com/office/drawing/2014/main" id="{F4995C54-0DA8-4693-A37C-66AFD485B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14" y="1983049"/>
            <a:ext cx="3295243" cy="205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13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7EBA9-C2D5-45A2-B506-870ACC3CA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4"/>
            <a:ext cx="9373794" cy="2946978"/>
          </a:xfrm>
        </p:spPr>
        <p:txBody>
          <a:bodyPr anchor="b">
            <a:normAutofit/>
          </a:bodyPr>
          <a:lstStyle/>
          <a:p>
            <a:pPr algn="l"/>
            <a:r>
              <a:rPr lang="el-GR" sz="2800" dirty="0">
                <a:latin typeface="+mn-lt"/>
              </a:rPr>
              <a:t>Μέσα στο σώμα μας υπάρχουν πολλά εσωτερικά όργανα.</a:t>
            </a:r>
            <a:r>
              <a:rPr lang="el-GR" sz="5500" dirty="0"/>
              <a:t/>
            </a:r>
            <a:br>
              <a:rPr lang="el-GR" sz="5500" dirty="0"/>
            </a:br>
            <a:endParaRPr lang="en-GB" sz="5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EAD65-385E-4B7B-8B86-73663B92E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l-GR" dirty="0"/>
              <a:t>Δεν φαίνονται διότι είναι εσωτερικά,</a:t>
            </a:r>
          </a:p>
          <a:p>
            <a:pPr algn="l"/>
            <a:r>
              <a:rPr lang="el-GR" dirty="0"/>
              <a:t> βρίσκονται δηλαδή μέσα στο σώμα μας.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45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45C930-F445-49AB-8DA7-8B05E126D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2" r="12255" b="1"/>
          <a:stretch/>
        </p:blipFill>
        <p:spPr>
          <a:xfrm>
            <a:off x="612560" y="2761554"/>
            <a:ext cx="2086728" cy="2347574"/>
          </a:xfrm>
          <a:prstGeom prst="rect">
            <a:avLst/>
          </a:prstGeom>
        </p:spPr>
      </p:pic>
      <p:pic>
        <p:nvPicPr>
          <p:cNvPr id="6" name="Picture 2" descr="http://www.southwesthealth.org/mri/images/ct-image.png">
            <a:hlinkClick r:id="rId3"/>
            <a:extLst>
              <a:ext uri="{FF2B5EF4-FFF2-40B4-BE49-F238E27FC236}">
                <a16:creationId xmlns:a16="http://schemas.microsoft.com/office/drawing/2014/main" id="{C3D28152-51AB-4CD5-95A0-89D206163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 r="4963" b="-2"/>
          <a:stretch/>
        </p:blipFill>
        <p:spPr bwMode="auto">
          <a:xfrm>
            <a:off x="9457382" y="2761555"/>
            <a:ext cx="2281423" cy="256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7FD4BA-1FD5-42B9-A1DC-E9E500D34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el-GR" sz="15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γιατρός όταν θέλει να εξετάσει το σώμα μας από μέσα, </a:t>
            </a:r>
            <a:br>
              <a:rPr lang="el-GR" sz="15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5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κάποιες φορές χρησιμοποιεί την τεχνολογία της ακτινογραφίας</a:t>
            </a:r>
            <a:br>
              <a:rPr lang="el-GR" sz="15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5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 αυτήν της μαγνητικής τομογραφίας</a:t>
            </a:r>
            <a:endParaRPr lang="en-GB" sz="15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D36430-54D5-4E5B-8C10-38790A3E34D2}"/>
              </a:ext>
            </a:extLst>
          </p:cNvPr>
          <p:cNvSpPr txBox="1"/>
          <p:nvPr/>
        </p:nvSpPr>
        <p:spPr>
          <a:xfrm>
            <a:off x="1783975" y="5109128"/>
            <a:ext cx="805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/>
              <a:t>      ακτινογραφία                                                                         μαγνητική τομογραφία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39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6EFD2-CE7F-4AAC-A5C6-239498F98DC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kern="1200" dirty="0">
                <a:solidFill>
                  <a:srgbClr val="080808"/>
                </a:solidFill>
                <a:latin typeface="+mn-lt"/>
                <a:ea typeface="+mj-ea"/>
                <a:cs typeface="+mj-cs"/>
              </a:rPr>
              <a:t>Υπ</a:t>
            </a:r>
            <a:r>
              <a:rPr lang="en-US" sz="2500" kern="1200" dirty="0" err="1">
                <a:solidFill>
                  <a:srgbClr val="080808"/>
                </a:solidFill>
                <a:latin typeface="+mn-lt"/>
                <a:ea typeface="+mj-ea"/>
                <a:cs typeface="+mj-cs"/>
              </a:rPr>
              <a:t>άρχουν</a:t>
            </a:r>
            <a:r>
              <a:rPr lang="en-US" sz="2500" kern="1200" dirty="0">
                <a:solidFill>
                  <a:srgbClr val="080808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rgbClr val="080808"/>
                </a:solidFill>
                <a:latin typeface="+mn-lt"/>
                <a:ea typeface="+mj-ea"/>
                <a:cs typeface="+mj-cs"/>
              </a:rPr>
              <a:t>γι</a:t>
            </a:r>
            <a:r>
              <a:rPr lang="en-US" sz="2500" kern="1200" dirty="0">
                <a:solidFill>
                  <a:srgbClr val="080808"/>
                </a:solidFill>
                <a:latin typeface="+mn-lt"/>
                <a:ea typeface="+mj-ea"/>
                <a:cs typeface="+mj-cs"/>
              </a:rPr>
              <a:t>ατροί για κάθε εσωτερικό όργανο.</a:t>
            </a:r>
            <a:br>
              <a:rPr lang="en-US" sz="2500" kern="1200" dirty="0">
                <a:solidFill>
                  <a:srgbClr val="080808"/>
                </a:solidFill>
                <a:latin typeface="+mn-lt"/>
                <a:ea typeface="+mj-ea"/>
                <a:cs typeface="+mj-cs"/>
              </a:rPr>
            </a:br>
            <a:r>
              <a:rPr lang="en-US" sz="2500" kern="1200" dirty="0">
                <a:solidFill>
                  <a:srgbClr val="080808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sz="2500" kern="1200" dirty="0">
                <a:solidFill>
                  <a:srgbClr val="080808"/>
                </a:solidFill>
                <a:latin typeface="+mn-lt"/>
                <a:ea typeface="+mj-ea"/>
                <a:cs typeface="+mj-cs"/>
              </a:rPr>
            </a:br>
            <a:r>
              <a:rPr lang="en-US" sz="2500" kern="1200" dirty="0" err="1">
                <a:solidFill>
                  <a:srgbClr val="080808"/>
                </a:solidFill>
                <a:latin typeface="+mn-lt"/>
                <a:ea typeface="+mj-ea"/>
                <a:cs typeface="+mj-cs"/>
              </a:rPr>
              <a:t>Γι</a:t>
            </a:r>
            <a:r>
              <a:rPr lang="en-US" sz="2500" kern="1200" dirty="0">
                <a:solidFill>
                  <a:srgbClr val="080808"/>
                </a:solidFill>
                <a:latin typeface="+mn-lt"/>
                <a:ea typeface="+mj-ea"/>
                <a:cs typeface="+mj-cs"/>
              </a:rPr>
              <a:t>α παρατήρησε προσεκτικά την εικόνα</a:t>
            </a:r>
            <a:br>
              <a:rPr lang="en-US" sz="2500" kern="1200" dirty="0">
                <a:solidFill>
                  <a:srgbClr val="080808"/>
                </a:solidFill>
                <a:latin typeface="+mn-lt"/>
                <a:ea typeface="+mj-ea"/>
                <a:cs typeface="+mj-cs"/>
              </a:rPr>
            </a:br>
            <a:r>
              <a:rPr lang="en-US" sz="2500" kern="1200" dirty="0">
                <a:solidFill>
                  <a:srgbClr val="080808"/>
                </a:solidFill>
                <a:latin typeface="+mn-lt"/>
                <a:ea typeface="+mj-ea"/>
                <a:cs typeface="+mj-cs"/>
              </a:rPr>
              <a:t>στην επόμενη διαφάνεια.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9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19734" y="908720"/>
            <a:ext cx="181054" cy="5112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Pentagon 6"/>
          <p:cNvSpPr/>
          <p:nvPr/>
        </p:nvSpPr>
        <p:spPr>
          <a:xfrm flipH="1">
            <a:off x="2170085" y="4214441"/>
            <a:ext cx="3074148" cy="555717"/>
          </a:xfrm>
          <a:prstGeom prst="homePlate">
            <a:avLst/>
          </a:prstGeom>
          <a:scene3d>
            <a:camera prst="orthographicFront">
              <a:rot lat="2400000" lon="600000" rev="21000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Ευγένιος  Ιπποκράτους</a:t>
            </a:r>
          </a:p>
          <a:p>
            <a:pPr algn="ctr"/>
            <a:r>
              <a:rPr lang="el-GR" dirty="0"/>
              <a:t>Ειδικός Γαστρεντερολόγος</a:t>
            </a:r>
          </a:p>
        </p:txBody>
      </p:sp>
      <p:sp>
        <p:nvSpPr>
          <p:cNvPr id="9" name="Pentagon 8"/>
          <p:cNvSpPr/>
          <p:nvPr/>
        </p:nvSpPr>
        <p:spPr>
          <a:xfrm>
            <a:off x="2345479" y="3537550"/>
            <a:ext cx="3244771" cy="676891"/>
          </a:xfrm>
          <a:prstGeom prst="homePlate">
            <a:avLst/>
          </a:prstGeom>
          <a:scene3d>
            <a:camera prst="orthographicFront">
              <a:rot lat="0" lon="3000000" rev="60000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Ευδοξία Θεράποντος</a:t>
            </a:r>
          </a:p>
          <a:p>
            <a:pPr algn="ctr"/>
            <a:r>
              <a:rPr lang="el-GR" dirty="0"/>
              <a:t>Ειδική </a:t>
            </a:r>
            <a:r>
              <a:rPr lang="el-GR" dirty="0" err="1"/>
              <a:t>Ηπατολόγος</a:t>
            </a:r>
            <a:r>
              <a:rPr lang="el-GR" dirty="0"/>
              <a:t> </a:t>
            </a:r>
          </a:p>
        </p:txBody>
      </p:sp>
      <p:sp>
        <p:nvSpPr>
          <p:cNvPr id="4" name="Pentagon 3"/>
          <p:cNvSpPr/>
          <p:nvPr/>
        </p:nvSpPr>
        <p:spPr>
          <a:xfrm>
            <a:off x="2693361" y="2348881"/>
            <a:ext cx="2744502" cy="648072"/>
          </a:xfrm>
          <a:prstGeom prst="homePlate">
            <a:avLst/>
          </a:prstGeom>
          <a:scene3d>
            <a:camera prst="orthographicFront">
              <a:rot lat="1792452" lon="3000000" rev="172839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err="1"/>
              <a:t>Ευέλθων</a:t>
            </a:r>
            <a:r>
              <a:rPr lang="el-GR" dirty="0"/>
              <a:t> </a:t>
            </a:r>
            <a:r>
              <a:rPr lang="el-GR" dirty="0" err="1"/>
              <a:t>Ιατρόπουλος</a:t>
            </a:r>
            <a:endParaRPr lang="el-GR" dirty="0"/>
          </a:p>
          <a:p>
            <a:pPr algn="ctr"/>
            <a:r>
              <a:rPr lang="el-GR" dirty="0"/>
              <a:t>Ειδικός Καρδιολόγος</a:t>
            </a:r>
          </a:p>
        </p:txBody>
      </p:sp>
      <p:sp>
        <p:nvSpPr>
          <p:cNvPr id="8" name="Pentagon 7"/>
          <p:cNvSpPr/>
          <p:nvPr/>
        </p:nvSpPr>
        <p:spPr>
          <a:xfrm flipH="1">
            <a:off x="2279575" y="1628801"/>
            <a:ext cx="2880321" cy="720080"/>
          </a:xfrm>
          <a:prstGeom prst="homePlate">
            <a:avLst/>
          </a:prstGeom>
          <a:scene3d>
            <a:camera prst="orthographicFront">
              <a:rot lat="600000" lon="3000000" rev="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Ζωή </a:t>
            </a:r>
            <a:r>
              <a:rPr lang="el-GR" dirty="0" err="1"/>
              <a:t>Φαρμακαλίδου</a:t>
            </a:r>
            <a:endParaRPr lang="el-GR" dirty="0"/>
          </a:p>
          <a:p>
            <a:pPr algn="ctr"/>
            <a:r>
              <a:rPr lang="el-GR" dirty="0"/>
              <a:t>Ειδική Νεφρολόγος</a:t>
            </a:r>
          </a:p>
        </p:txBody>
      </p:sp>
      <p:sp>
        <p:nvSpPr>
          <p:cNvPr id="6" name="Pentagon 5"/>
          <p:cNvSpPr/>
          <p:nvPr/>
        </p:nvSpPr>
        <p:spPr>
          <a:xfrm flipH="1">
            <a:off x="2345479" y="3129687"/>
            <a:ext cx="2723361" cy="720080"/>
          </a:xfrm>
          <a:prstGeom prst="homePlate">
            <a:avLst/>
          </a:prstGeom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Εμμανουήλ  </a:t>
            </a:r>
            <a:r>
              <a:rPr lang="el-GR" dirty="0" err="1"/>
              <a:t>Καλοζωίδης</a:t>
            </a:r>
            <a:endParaRPr lang="el-GR" dirty="0"/>
          </a:p>
          <a:p>
            <a:pPr algn="ctr"/>
            <a:r>
              <a:rPr lang="el-GR" dirty="0"/>
              <a:t>Ειδικός Πνευμονολόγος</a:t>
            </a:r>
          </a:p>
        </p:txBody>
      </p:sp>
      <p:pic>
        <p:nvPicPr>
          <p:cNvPr id="4104" name="Picture 8" descr="Girl Thinking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99" y="1928068"/>
            <a:ext cx="2376265" cy="457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4871864" y="1158511"/>
            <a:ext cx="3744416" cy="1838442"/>
          </a:xfrm>
          <a:prstGeom prst="cloudCallout">
            <a:avLst>
              <a:gd name="adj1" fmla="val 15559"/>
              <a:gd name="adj2" fmla="val 497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l-GR" dirty="0">
                <a:solidFill>
                  <a:schemeClr val="tx1"/>
                </a:solidFill>
              </a:rPr>
              <a:t>Πού πρέπει να πάω;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4831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262C-6E84-4146-A082-045B36D6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35" y="696819"/>
            <a:ext cx="10515600" cy="5677087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/>
            </a:r>
            <a:br>
              <a:rPr lang="el-GR" dirty="0"/>
            </a:br>
            <a:r>
              <a:rPr lang="el-GR" sz="3600" dirty="0" err="1">
                <a:latin typeface="+mn-lt"/>
              </a:rPr>
              <a:t>Έσωτερικά</a:t>
            </a:r>
            <a:r>
              <a:rPr lang="el-GR" sz="3600" dirty="0">
                <a:latin typeface="+mn-lt"/>
              </a:rPr>
              <a:t>   Όργανα</a:t>
            </a:r>
            <a:br>
              <a:rPr lang="el-GR" sz="3600" dirty="0">
                <a:latin typeface="+mn-lt"/>
              </a:rPr>
            </a:br>
            <a:r>
              <a:rPr lang="el-GR" sz="3600" dirty="0">
                <a:latin typeface="+mn-lt"/>
              </a:rPr>
              <a:t/>
            </a:r>
            <a:br>
              <a:rPr lang="el-GR" sz="3600" dirty="0">
                <a:latin typeface="+mn-lt"/>
              </a:rPr>
            </a:br>
            <a:r>
              <a:rPr lang="el-GR" sz="3600" dirty="0">
                <a:latin typeface="+mn-lt"/>
              </a:rPr>
              <a:t>Σήμερα θα ασχοληθούμε</a:t>
            </a:r>
            <a:br>
              <a:rPr lang="el-GR" sz="3600" dirty="0">
                <a:latin typeface="+mn-lt"/>
              </a:rPr>
            </a:br>
            <a:r>
              <a:rPr lang="el-GR" sz="3600" dirty="0">
                <a:latin typeface="+mn-lt"/>
              </a:rPr>
              <a:t> με τέσσερα εσωτερικά όργανα. </a:t>
            </a:r>
            <a:br>
              <a:rPr lang="el-GR" sz="3600" dirty="0">
                <a:latin typeface="+mn-lt"/>
              </a:rPr>
            </a:br>
            <a:r>
              <a:rPr lang="el-GR" sz="3600" dirty="0">
                <a:latin typeface="+mn-lt"/>
              </a:rPr>
              <a:t>Αυτά είναι</a:t>
            </a:r>
            <a:r>
              <a:rPr lang="en-US" sz="3600" dirty="0">
                <a:latin typeface="+mn-lt"/>
              </a:rPr>
              <a:t>: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r>
              <a:rPr lang="el-GR" sz="3600" dirty="0">
                <a:latin typeface="+mn-lt"/>
              </a:rPr>
              <a:t>Ο εγκέφαλος</a:t>
            </a:r>
            <a:br>
              <a:rPr lang="el-GR" sz="3600" dirty="0">
                <a:latin typeface="+mn-lt"/>
              </a:rPr>
            </a:br>
            <a:r>
              <a:rPr lang="el-GR" sz="3600" dirty="0">
                <a:latin typeface="+mn-lt"/>
              </a:rPr>
              <a:t>Η καρδία</a:t>
            </a:r>
            <a:br>
              <a:rPr lang="el-GR" sz="3600" dirty="0">
                <a:latin typeface="+mn-lt"/>
              </a:rPr>
            </a:br>
            <a:r>
              <a:rPr lang="el-GR" sz="3600" dirty="0">
                <a:latin typeface="+mn-lt"/>
              </a:rPr>
              <a:t>Οι πνεύμονες</a:t>
            </a:r>
            <a:br>
              <a:rPr lang="el-GR" sz="3600" dirty="0">
                <a:latin typeface="+mn-lt"/>
              </a:rPr>
            </a:br>
            <a:r>
              <a:rPr lang="el-GR" sz="3600" dirty="0">
                <a:latin typeface="+mn-lt"/>
              </a:rPr>
              <a:t>Το στομάχι</a:t>
            </a: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r>
              <a:rPr lang="el-GR" sz="3600" dirty="0">
                <a:latin typeface="+mn-lt"/>
              </a:rPr>
              <a:t>Ας μάθουμε πού βρίσκονται.</a:t>
            </a:r>
            <a:br>
              <a:rPr lang="el-GR" sz="3600" dirty="0">
                <a:latin typeface="+mn-lt"/>
              </a:rPr>
            </a:br>
            <a:r>
              <a:rPr lang="el-GR" dirty="0"/>
              <a:t/>
            </a:r>
            <a:br>
              <a:rPr lang="el-GR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20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/>
              <a:t>Εσωτερικά όργανα του σώματος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55917" y="4244351"/>
            <a:ext cx="392092" cy="269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Rectangle 26"/>
          <p:cNvSpPr/>
          <p:nvPr/>
        </p:nvSpPr>
        <p:spPr>
          <a:xfrm>
            <a:off x="1906239" y="1493679"/>
            <a:ext cx="1542223" cy="3679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εγκέφαλος</a:t>
            </a:r>
          </a:p>
        </p:txBody>
      </p:sp>
      <p:sp>
        <p:nvSpPr>
          <p:cNvPr id="7" name="Rectangle 6"/>
          <p:cNvSpPr/>
          <p:nvPr/>
        </p:nvSpPr>
        <p:spPr>
          <a:xfrm>
            <a:off x="7968209" y="2733337"/>
            <a:ext cx="1542223" cy="3679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πνεύμονες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968209" y="1500986"/>
            <a:ext cx="1542223" cy="3679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καρδία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134713" y="4010928"/>
            <a:ext cx="1209213" cy="3679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στομάχι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1124744"/>
            <a:ext cx="45339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8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3649D5-DEEF-4C07-8AEA-C05803D73FAC}"/>
              </a:ext>
            </a:extLst>
          </p:cNvPr>
          <p:cNvSpPr txBox="1"/>
          <p:nvPr/>
        </p:nvSpPr>
        <p:spPr>
          <a:xfrm>
            <a:off x="739588" y="537882"/>
            <a:ext cx="1071282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 </a:t>
            </a:r>
            <a:r>
              <a:rPr lang="el-GR" sz="2800" dirty="0"/>
              <a:t>Άνοιξε το βιβλίο σου στη σελίδα 58 (Άσκηση 1)</a:t>
            </a:r>
          </a:p>
          <a:p>
            <a:r>
              <a:rPr lang="el-GR" sz="2800" dirty="0"/>
              <a:t> και σχεδίασε πού βρίσκονται τα όργανα της προηγούμενης διαφάνειας.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51C501-76CB-4A3B-BA4A-5EA759BCD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927" y="1881465"/>
            <a:ext cx="5199976" cy="389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9A45E5-7A8B-448B-ABAD-BE0BB641C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498" y="474584"/>
            <a:ext cx="7894993" cy="590883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F55CE9-827E-4126-81E5-60021F70C349}"/>
              </a:ext>
            </a:extLst>
          </p:cNvPr>
          <p:cNvCxnSpPr>
            <a:cxnSpLocks/>
          </p:cNvCxnSpPr>
          <p:nvPr/>
        </p:nvCxnSpPr>
        <p:spPr>
          <a:xfrm flipV="1">
            <a:off x="6544235" y="3033656"/>
            <a:ext cx="97536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366FA3C-2FF1-4AD6-A85B-84509D9C95D5}"/>
              </a:ext>
            </a:extLst>
          </p:cNvPr>
          <p:cNvSpPr txBox="1"/>
          <p:nvPr/>
        </p:nvSpPr>
        <p:spPr>
          <a:xfrm>
            <a:off x="7628965" y="2850776"/>
            <a:ext cx="1228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πνεύμονας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8F332B-9066-4E30-BD02-FB8DCF4757C6}"/>
              </a:ext>
            </a:extLst>
          </p:cNvPr>
          <p:cNvCxnSpPr>
            <a:cxnSpLocks/>
          </p:cNvCxnSpPr>
          <p:nvPr/>
        </p:nvCxnSpPr>
        <p:spPr>
          <a:xfrm>
            <a:off x="5213873" y="3033656"/>
            <a:ext cx="882127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748E3EB-A20C-4207-8F11-DC468B2B1F65}"/>
              </a:ext>
            </a:extLst>
          </p:cNvPr>
          <p:cNvSpPr txBox="1"/>
          <p:nvPr/>
        </p:nvSpPr>
        <p:spPr>
          <a:xfrm>
            <a:off x="3915336" y="285795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πνεύμονας</a:t>
            </a:r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0AA8DB-021A-40EB-A819-E671541B9B6F}"/>
              </a:ext>
            </a:extLst>
          </p:cNvPr>
          <p:cNvCxnSpPr/>
          <p:nvPr/>
        </p:nvCxnSpPr>
        <p:spPr>
          <a:xfrm flipV="1">
            <a:off x="6400800" y="2698376"/>
            <a:ext cx="1118795" cy="528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BEA4598-A55D-4393-BD19-B13F2CFB89F4}"/>
              </a:ext>
            </a:extLst>
          </p:cNvPr>
          <p:cNvSpPr txBox="1"/>
          <p:nvPr/>
        </p:nvSpPr>
        <p:spPr>
          <a:xfrm>
            <a:off x="7628965" y="2501153"/>
            <a:ext cx="1080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καρδία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57208C-D254-4687-90B4-E5707A594B5C}"/>
              </a:ext>
            </a:extLst>
          </p:cNvPr>
          <p:cNvCxnSpPr/>
          <p:nvPr/>
        </p:nvCxnSpPr>
        <p:spPr>
          <a:xfrm>
            <a:off x="6400800" y="3558988"/>
            <a:ext cx="11187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5E91B98-895D-4716-A513-AF4FDCBF1FE1}"/>
              </a:ext>
            </a:extLst>
          </p:cNvPr>
          <p:cNvSpPr txBox="1"/>
          <p:nvPr/>
        </p:nvSpPr>
        <p:spPr>
          <a:xfrm>
            <a:off x="7628965" y="3402988"/>
            <a:ext cx="1080694" cy="3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στομάχι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9F8BF4-6F17-40BB-9F0B-4D9EA35B0B72}"/>
              </a:ext>
            </a:extLst>
          </p:cNvPr>
          <p:cNvSpPr txBox="1"/>
          <p:nvPr/>
        </p:nvSpPr>
        <p:spPr>
          <a:xfrm>
            <a:off x="654424" y="179294"/>
            <a:ext cx="1021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Διόρθωσε τώρα την εργασία σου. Είμαι σίγουρη πως τα πήγες καταπληκτικά.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65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474</Words>
  <Application>Microsoft Office PowerPoint</Application>
  <PresentationFormat>Widescreen</PresentationFormat>
  <Paragraphs>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MS Mincho</vt:lpstr>
      <vt:lpstr>Times New Roman</vt:lpstr>
      <vt:lpstr>Office Theme</vt:lpstr>
      <vt:lpstr>Το σώμα κι η υγεία μας</vt:lpstr>
      <vt:lpstr>Μέσα στο σώμα μας υπάρχουν πολλά εσωτερικά όργανα. </vt:lpstr>
      <vt:lpstr>Ο γιατρός όταν θέλει να εξετάσει το σώμα μας από μέσα,   κάποιες φορές χρησιμοποιεί την τεχνολογία της ακτινογραφίας  ή αυτήν της μαγνητικής τομογραφίας</vt:lpstr>
      <vt:lpstr>Υπάρχουν γιατροί για κάθε εσωτερικό όργανο.  Για παρατήρησε προσεκτικά την εικόνα στην επόμενη διαφάνεια.</vt:lpstr>
      <vt:lpstr>PowerPoint Presentation</vt:lpstr>
      <vt:lpstr> Έσωτερικά   Όργανα  Σήμερα θα ασχοληθούμε  με τέσσερα εσωτερικά όργανα.  Αυτά είναι:  Ο εγκέφαλος Η καρδία Οι πνεύμονες Το στομάχι  Ας μάθουμε πού βρίσκονται.  </vt:lpstr>
      <vt:lpstr>Εσωτερικά όργανα του σώματος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σώμα κι η υγεία μας</dc:title>
  <dc:creator>ΓΕΩΡΓΙΑ ΤΑ</dc:creator>
  <cp:lastModifiedBy>HP</cp:lastModifiedBy>
  <cp:revision>3</cp:revision>
  <dcterms:created xsi:type="dcterms:W3CDTF">2021-01-10T16:07:00Z</dcterms:created>
  <dcterms:modified xsi:type="dcterms:W3CDTF">2021-01-10T16:50:58Z</dcterms:modified>
</cp:coreProperties>
</file>