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3" r:id="rId3"/>
    <p:sldId id="321" r:id="rId4"/>
    <p:sldId id="256" r:id="rId5"/>
    <p:sldId id="286" r:id="rId6"/>
    <p:sldId id="284" r:id="rId7"/>
    <p:sldId id="294" r:id="rId8"/>
    <p:sldId id="295" r:id="rId9"/>
    <p:sldId id="280" r:id="rId10"/>
    <p:sldId id="296" r:id="rId11"/>
    <p:sldId id="297" r:id="rId12"/>
    <p:sldId id="281" r:id="rId13"/>
    <p:sldId id="299" r:id="rId14"/>
    <p:sldId id="298" r:id="rId15"/>
    <p:sldId id="300" r:id="rId16"/>
    <p:sldId id="282" r:id="rId17"/>
    <p:sldId id="301" r:id="rId18"/>
    <p:sldId id="305" r:id="rId19"/>
    <p:sldId id="302" r:id="rId20"/>
    <p:sldId id="283" r:id="rId21"/>
    <p:sldId id="303" r:id="rId22"/>
    <p:sldId id="304" r:id="rId23"/>
    <p:sldId id="285" r:id="rId24"/>
    <p:sldId id="306" r:id="rId25"/>
    <p:sldId id="307" r:id="rId26"/>
    <p:sldId id="311" r:id="rId27"/>
    <p:sldId id="287" r:id="rId28"/>
    <p:sldId id="308" r:id="rId29"/>
    <p:sldId id="309" r:id="rId30"/>
    <p:sldId id="310" r:id="rId31"/>
    <p:sldId id="288" r:id="rId32"/>
    <p:sldId id="312" r:id="rId33"/>
    <p:sldId id="313" r:id="rId34"/>
    <p:sldId id="314" r:id="rId35"/>
    <p:sldId id="289" r:id="rId36"/>
    <p:sldId id="315" r:id="rId37"/>
    <p:sldId id="316" r:id="rId38"/>
    <p:sldId id="317" r:id="rId39"/>
    <p:sldId id="291" r:id="rId40"/>
    <p:sldId id="318" r:id="rId41"/>
    <p:sldId id="319" r:id="rId42"/>
    <p:sldId id="320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39F8-494D-4A54-94C6-8141A2B7D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06FA2-976D-489D-8589-FF5E2BEB4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DA071-09CC-4CD4-9F45-6F046B5A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019E-A231-490B-9EC9-ECABF676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E813D-B7B4-401C-83BA-779B19AE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9765-102B-4C2D-82D6-5230C8E9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A213B-5E7A-4C0F-9B09-01DFCB14B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5DE6-CF96-4993-91C1-7960E7FB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1B88D-F62A-40BB-8A63-C47D16D9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FB86-0D96-4F51-A955-20F037E4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2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80621-D13D-48BD-9DB4-8AFB70735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8EF2B-E296-4525-87AB-A9649D72D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1EFA-D7F0-49BB-9B0C-34CF4460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D644-8EE6-451C-9BA5-85D3AAFF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8FF51-6E45-4DE8-84E6-6F930440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1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384F-88D6-495C-A80A-2FEC704DE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666AB-CFE6-49B2-B240-4554F940C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60E0-ACBA-4D80-BBB7-ECF98203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Friday, January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E3E47-11DC-4B7A-8C19-81C5D562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05FB-3419-46C2-9049-1C771837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FAE0-7E9F-42AD-B799-B9981F6D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15A5-0691-46BC-861C-2A71063F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AA1F-7E3A-4D6B-80C2-FF37AF12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Friday, January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EAA51-76EB-4F9B-A60C-DAA74FBC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30A73-A0AC-449A-92FC-98E8D6DB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6C00-405A-4A98-B0B6-09A5E936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0043C-904C-45FF-AA82-AE7DEE5B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1A6D5-D713-4D33-9907-D0700ED2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349B2-48D7-47D6-97A5-79CA82B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46207-E4A3-4E5D-BFAA-A65E4C68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5968-5DAB-4C6A-8C7A-758E1F82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3573-C680-4A77-963B-CDF471D6B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CFFBA-F7F7-46D4-A961-1B275BD6D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9256A-306E-43A6-96C3-EBE56882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1DC8-7958-4082-A2A6-28E4E5B7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8972C-0CD2-48CD-A5B3-374EBA6A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2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A63A-DA10-47B0-954E-3161644B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E8CE4-6EB6-45E5-B2EA-F62BF0D98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BF7DC-767A-4DFE-85FF-3924A74DB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61BE5-63AA-43B1-9055-6CE34F0E8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84CD1-50FB-41E8-9064-54BCCE053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C871D-51F9-44B7-A438-B528FDFB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DF74C-A671-46E9-8F2E-A033E455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E6B86-6D32-422C-90DB-BB5EB9CD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3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0A9A-75D2-46FB-A45A-5F112EE0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1DED8-0E06-41B7-BA95-9C58ED63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FFCC9-DBF1-4348-9741-08BC6284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5A17D-CDF9-49E9-A5F5-A1519D5E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9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751A6-13D8-424B-B3B9-2C7AB258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F84DA-229C-433A-AA52-67CC12BE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6939C-77EF-4B01-B606-43D04F86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6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ABDA-53B1-4838-B81D-EB4DF0EF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2662-EB69-4A25-886F-520EB8F26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B5109-9294-436D-8F94-0B87CD5E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30875-F2A4-43AD-89C8-4C45C198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B8FC6-E64E-4CFD-878A-40821875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8D5E0-7D89-4940-A87F-C8AD2FCE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1466-367B-44D0-A182-D552023A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6EEB-9C03-40FF-805E-B7A20CC4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C0492-D274-4683-8052-0AB6A60A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F2C10-D33B-4851-A852-EE13AF5A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CC4B0-41FD-48E4-B36C-E35D3296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21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B892-E743-453C-ACAF-8F790AEA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6712B-C9AE-48C0-8BD5-9E904F35D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66BA-FE92-4BA2-8E39-729EE7239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AACBC-84E4-4D0F-A5CD-9758ED15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17827-5B6F-4E01-ABD9-D9209C98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F2A78-0137-4371-B92F-306BF438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0AED-79D2-4DE2-9A8D-1C876880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F2B00-FB21-4E69-BBD1-501B9A87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EEFD7-A2D5-4C75-A5FE-AF6CB8D9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904AB-82CE-40FF-B4E3-48B2D4C2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80EC6-A8E5-44B1-8F90-43047E0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4B57D-E625-4CC6-8AFF-2F2D73731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D5A8-12CB-40DD-B8AE-E9666EBDE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93DCE-2412-4248-92DA-DF06D381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E91FC-6186-49CA-A1C6-CB411E8C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5DDB-1B27-4E1E-BE79-C36D8AA9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1E5C-B00A-4644-B6A5-3EE41755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5180-DFEF-48A0-B7CD-2A4FA62F4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84244-7740-4CAF-B5DE-366BB0E3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E48D7-0A3F-455F-A79D-841DD974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9794-1C96-4AA1-9BC1-0D91C229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6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AF45-3279-4673-B4A9-359DA917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A7E2-3FCF-402C-B522-441299AF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AC135-255C-438E-8E6A-08369F09E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67680-7702-4B76-A4C6-E5510F89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946FD-898A-46E5-B762-E4C03FEF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F7AF9-4FE5-40DC-8662-3A749EF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7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27C7-08CC-4F77-A514-D003ABB6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A096F-EE23-48DA-AEDA-9CDE2D904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FC3DB-998E-4E86-9A20-53961985D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49D2F-AB2C-40D7-AE52-B9F924340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070FD-F020-4684-8B93-E6BE49DD1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3D0C2-2C68-4B2F-8A0F-EFFAD3E3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07A37-4293-406C-92A5-A62DD069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4134E-FA13-432C-8537-37849F7D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79F8-31DF-44CF-999B-1C1EAD5B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DF4D9-B9CF-4041-BD04-5A24AE0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B0DA0-ABA9-4A29-B849-1F5E0D0A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5F4F-4EE2-4765-8508-13EE3A50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9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BD3DA-A511-455F-BFC4-94736C94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A3EFB-1C77-4A24-A097-4CA16740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DE87-6C92-4BC7-AC44-15747673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F275-431C-4064-BAEE-2FA7B6DC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D1C5-F11C-4CA0-B0B5-D2B1D0AC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7E23B-7030-43C1-84C2-9C8F46E0F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8703D-B031-467F-85EB-F0FA2D9C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B5A82-7811-402F-A996-67A0A3BA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9A514-81F8-4AB4-A102-0F692256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EB03-DF34-47C6-8D25-C17E62F4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B5FB0-A0E3-444B-BD7B-9571658B0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C35DF-E200-4537-AE78-628B71E53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0E6F0-E007-447A-A00C-3877E523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5E869-B335-446B-AEAC-39957E5D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FC7D0-6B7C-41B9-8D32-D77A52A9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9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6371C-4340-45AC-B652-B732D735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81FEF-EE29-42FE-8E60-DC59C71EA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E422A-9D16-43A2-A228-BFCAFD15B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38E0-88F3-44EE-8735-68D85E49776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C016D-B21A-4083-921F-881A6071A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F202-27CD-457C-9D61-B16423289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D9AC-F758-4AC0-9A35-3598BD7EA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6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DD4D0-FF9E-4314-95C9-BBEA4954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21553-6AB2-4921-99E4-A3634848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00C4-B522-411B-BE97-8FEF5B962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Friday, January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F6D51-BB8D-4AB0-A403-9FAEE3E28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4EF7-CFE6-4F61-B8AA-318F4618D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3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hyperlink" Target="http://www.gifs.net/image/Animals/Chickens_and_Turkeys/Chicken_dances/5094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hyperlink" Target="http://wide-far.en.alibaba.com/product/50010986/50064026/Household_Thermometers/Refrigerator_Thermometer.html" TargetMode="Externa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3.wav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image" Target="../media/image17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5" Type="http://schemas.openxmlformats.org/officeDocument/2006/relationships/hyperlink" Target="http://www.gifs.net/image/Webdesign_Elements/Arrows/Small_arrows/1058" TargetMode="Externa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wmf"/><Relationship Id="rId5" Type="http://schemas.openxmlformats.org/officeDocument/2006/relationships/image" Target="../media/image21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image" Target="../media/image24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gif"/><Relationship Id="rId5" Type="http://schemas.openxmlformats.org/officeDocument/2006/relationships/image" Target="../media/image15.gif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gif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5" Type="http://schemas.openxmlformats.org/officeDocument/2006/relationships/image" Target="../media/image30.gif"/><Relationship Id="rId4" Type="http://schemas.openxmlformats.org/officeDocument/2006/relationships/hyperlink" Target="http://www.gifs.net/image/Animals/Dogs/Barking_snoopy/169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gif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audio" Target="../media/audio8.wav"/><Relationship Id="rId7" Type="http://schemas.openxmlformats.org/officeDocument/2006/relationships/image" Target="../media/image3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25.xml"/><Relationship Id="rId5" Type="http://schemas.openxmlformats.org/officeDocument/2006/relationships/audio" Target="../media/audio4.wav"/><Relationship Id="rId10" Type="http://schemas.openxmlformats.org/officeDocument/2006/relationships/slide" Target="slide24.xml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5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wmf"/><Relationship Id="rId5" Type="http://schemas.openxmlformats.org/officeDocument/2006/relationships/image" Target="../media/image11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audio" Target="../media/audio9.wav"/><Relationship Id="rId7" Type="http://schemas.openxmlformats.org/officeDocument/2006/relationships/image" Target="../media/image34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5" Type="http://schemas.openxmlformats.org/officeDocument/2006/relationships/slide" Target="slide2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gif"/><Relationship Id="rId5" Type="http://schemas.openxmlformats.org/officeDocument/2006/relationships/image" Target="../media/image36.gif"/><Relationship Id="rId4" Type="http://schemas.openxmlformats.org/officeDocument/2006/relationships/audio" Target="../media/audio3.wav"/><Relationship Id="rId9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audio" Target="../media/audio8.wav"/><Relationship Id="rId7" Type="http://schemas.openxmlformats.org/officeDocument/2006/relationships/slide" Target="slide2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11" Type="http://schemas.openxmlformats.org/officeDocument/2006/relationships/image" Target="../media/image40.gif"/><Relationship Id="rId5" Type="http://schemas.openxmlformats.org/officeDocument/2006/relationships/image" Target="../media/image24.jpeg"/><Relationship Id="rId10" Type="http://schemas.openxmlformats.org/officeDocument/2006/relationships/image" Target="../media/image39.gif"/><Relationship Id="rId4" Type="http://schemas.openxmlformats.org/officeDocument/2006/relationships/audio" Target="../media/audio3.wav"/><Relationship Id="rId9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gif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26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gif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gif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3.wav"/><Relationship Id="rId7" Type="http://schemas.openxmlformats.org/officeDocument/2006/relationships/slide" Target="slide3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3.xml"/><Relationship Id="rId11" Type="http://schemas.openxmlformats.org/officeDocument/2006/relationships/image" Target="../media/image45.wmf"/><Relationship Id="rId5" Type="http://schemas.openxmlformats.org/officeDocument/2006/relationships/audio" Target="../media/audio5.wav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9.wav"/><Relationship Id="rId7" Type="http://schemas.openxmlformats.org/officeDocument/2006/relationships/image" Target="../media/image4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audio" Target="../media/audio3.wav"/><Relationship Id="rId9" Type="http://schemas.openxmlformats.org/officeDocument/2006/relationships/image" Target="../media/image4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audio" Target="../media/audio3.wav"/><Relationship Id="rId7" Type="http://schemas.openxmlformats.org/officeDocument/2006/relationships/image" Target="../media/image45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Relationship Id="rId9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audio" Target="../media/audio3.wav"/><Relationship Id="rId9" Type="http://schemas.openxmlformats.org/officeDocument/2006/relationships/image" Target="../media/image48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slide" Target="slide36.xml"/><Relationship Id="rId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audio" Target="../media/audio9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3.bin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9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5.bin"/><Relationship Id="rId4" Type="http://schemas.openxmlformats.org/officeDocument/2006/relationships/audio" Target="../media/audio3.wav"/><Relationship Id="rId9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audio" Target="../media/audio3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hyperlink" Target="http://www.gifs.net/image/Animals/Chickens_and_Turkeys/Chicken_dances/5094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slide" Target="slide4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slide" Target="slide40.xml"/><Relationship Id="rId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9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5.gif"/><Relationship Id="rId4" Type="http://schemas.openxmlformats.org/officeDocument/2006/relationships/audio" Target="../media/audio3.wav"/><Relationship Id="rId9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Relationship Id="rId9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9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png"/><Relationship Id="rId11" Type="http://schemas.openxmlformats.org/officeDocument/2006/relationships/slide" Target="slide38.xml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6.gif"/><Relationship Id="rId4" Type="http://schemas.openxmlformats.org/officeDocument/2006/relationships/audio" Target="../media/audio3.wav"/><Relationship Id="rId9" Type="http://schemas.openxmlformats.org/officeDocument/2006/relationships/hyperlink" Target="http://www.gifs.net/image/Religious/Angels/Angel_girl_2/12397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8.gif"/><Relationship Id="rId3" Type="http://schemas.openxmlformats.org/officeDocument/2006/relationships/audio" Target="../media/audio7.wav"/><Relationship Id="rId7" Type="http://schemas.openxmlformats.org/officeDocument/2006/relationships/oleObject" Target="../embeddings/oleObject15.bin"/><Relationship Id="rId12" Type="http://schemas.openxmlformats.org/officeDocument/2006/relationships/hyperlink" Target="http://www.gifs.net/image/Nature/Stars/Golden_star/3313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3.wav"/><Relationship Id="rId11" Type="http://schemas.openxmlformats.org/officeDocument/2006/relationships/image" Target="../media/image57.gif"/><Relationship Id="rId5" Type="http://schemas.openxmlformats.org/officeDocument/2006/relationships/audio" Target="../media/audio1.wav"/><Relationship Id="rId10" Type="http://schemas.openxmlformats.org/officeDocument/2006/relationships/image" Target="../media/image53.png"/><Relationship Id="rId4" Type="http://schemas.openxmlformats.org/officeDocument/2006/relationships/audio" Target="../media/audio10.wav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7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audio" Target="../media/audio11.wav"/><Relationship Id="rId7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gif"/><Relationship Id="rId5" Type="http://schemas.openxmlformats.org/officeDocument/2006/relationships/image" Target="../media/image9.gif"/><Relationship Id="rId4" Type="http://schemas.openxmlformats.org/officeDocument/2006/relationships/audio" Target="../media/audio1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hyperlink" Target="http://www.gifs.net/image/Webdesign_Elements/Arrows/Set_1_forward/1037" TargetMode="Externa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hyperlink" Target="http://wide-far.en.alibaba.com/product/50010986/50064026/Household_Thermometers/Refrigerator_Thermometer.html" TargetMode="Externa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EB1DF-B987-44AA-A98E-948001AE6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48" y="857251"/>
            <a:ext cx="6219582" cy="3160113"/>
          </a:xfrm>
        </p:spPr>
        <p:txBody>
          <a:bodyPr anchor="b">
            <a:normAutofit/>
          </a:bodyPr>
          <a:lstStyle/>
          <a:p>
            <a:pPr algn="l"/>
            <a:r>
              <a:rPr lang="el-GR" sz="4800" dirty="0">
                <a:solidFill>
                  <a:srgbClr val="FFFFFF"/>
                </a:solidFill>
              </a:rPr>
              <a:t>Θερμότητα – Θερμοκρασία</a:t>
            </a:r>
            <a:r>
              <a:rPr lang="en-GB" sz="4800" dirty="0">
                <a:solidFill>
                  <a:srgbClr val="FFFFFF"/>
                </a:solidFill>
              </a:rPr>
              <a:t> -2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D89F-6C27-428D-8139-1A16CFCCD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661" y="4800600"/>
            <a:ext cx="5179879" cy="1200149"/>
          </a:xfrm>
        </p:spPr>
        <p:txBody>
          <a:bodyPr anchor="t">
            <a:normAutofit/>
          </a:bodyPr>
          <a:lstStyle/>
          <a:p>
            <a:pPr algn="l"/>
            <a:r>
              <a:rPr lang="el-GR">
                <a:solidFill>
                  <a:srgbClr val="FFFFFF"/>
                </a:solidFill>
              </a:rPr>
              <a:t>Επιστήμη Τάξη Γ΄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03A06-D8AE-449A-B397-A918E299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420" y="457200"/>
            <a:ext cx="29569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>
            <a:extLst>
              <a:ext uri="{FF2B5EF4-FFF2-40B4-BE49-F238E27FC236}">
                <a16:creationId xmlns:a16="http://schemas.microsoft.com/office/drawing/2014/main" id="{22B91EA6-CF30-4FDB-87D4-5070720CD53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838200"/>
            <a:ext cx="1066800" cy="5257800"/>
            <a:chOff x="672" y="672"/>
            <a:chExt cx="576" cy="3120"/>
          </a:xfrm>
        </p:grpSpPr>
        <p:grpSp>
          <p:nvGrpSpPr>
            <p:cNvPr id="8202" name="Group 6">
              <a:extLst>
                <a:ext uri="{FF2B5EF4-FFF2-40B4-BE49-F238E27FC236}">
                  <a16:creationId xmlns:a16="http://schemas.microsoft.com/office/drawing/2014/main" id="{550C6F0C-4B32-4C65-BAA6-C40999795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672"/>
              <a:ext cx="576" cy="3120"/>
              <a:chOff x="672" y="672"/>
              <a:chExt cx="576" cy="3120"/>
            </a:xfrm>
          </p:grpSpPr>
          <p:grpSp>
            <p:nvGrpSpPr>
              <p:cNvPr id="8204" name="Group 7">
                <a:extLst>
                  <a:ext uri="{FF2B5EF4-FFF2-40B4-BE49-F238E27FC236}">
                    <a16:creationId xmlns:a16="http://schemas.microsoft.com/office/drawing/2014/main" id="{1722B420-A71E-4B2B-837E-B42495930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672"/>
                <a:ext cx="576" cy="3120"/>
                <a:chOff x="2880" y="336"/>
                <a:chExt cx="576" cy="3120"/>
              </a:xfrm>
            </p:grpSpPr>
            <p:grpSp>
              <p:nvGrpSpPr>
                <p:cNvPr id="8206" name="Group 8">
                  <a:extLst>
                    <a:ext uri="{FF2B5EF4-FFF2-40B4-BE49-F238E27FC236}">
                      <a16:creationId xmlns:a16="http://schemas.microsoft.com/office/drawing/2014/main" id="{EEACF754-0E48-4218-A4FB-325DEF59E6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0" y="336"/>
                  <a:ext cx="576" cy="3120"/>
                  <a:chOff x="2880" y="336"/>
                  <a:chExt cx="576" cy="3120"/>
                </a:xfrm>
              </p:grpSpPr>
              <p:grpSp>
                <p:nvGrpSpPr>
                  <p:cNvPr id="8208" name="Group 9">
                    <a:extLst>
                      <a:ext uri="{FF2B5EF4-FFF2-40B4-BE49-F238E27FC236}">
                        <a16:creationId xmlns:a16="http://schemas.microsoft.com/office/drawing/2014/main" id="{1C3078C5-1177-4FBB-BC18-7729BD3DC6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80" y="336"/>
                    <a:ext cx="576" cy="3120"/>
                    <a:chOff x="2880" y="336"/>
                    <a:chExt cx="576" cy="3120"/>
                  </a:xfrm>
                </p:grpSpPr>
                <p:pic>
                  <p:nvPicPr>
                    <p:cNvPr id="8212" name="Picture 10" descr="China (Mainland) Refrigerator Thermometer">
                      <a:hlinkClick r:id="rId5" tooltip="Refrigerator Thermometer"/>
                      <a:extLst>
                        <a:ext uri="{FF2B5EF4-FFF2-40B4-BE49-F238E27FC236}">
                          <a16:creationId xmlns:a16="http://schemas.microsoft.com/office/drawing/2014/main" id="{F98BA289-95C1-444C-AE4F-7EEEDA9B9CB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6667" t="2899" r="15942" b="2899"/>
                    <a:stretch>
                      <a:fillRect/>
                    </a:stretch>
                  </p:blipFill>
                  <p:spPr bwMode="auto">
                    <a:xfrm>
                      <a:off x="2880" y="336"/>
                      <a:ext cx="576" cy="31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213" name="AutoShape 11">
                      <a:extLst>
                        <a:ext uri="{FF2B5EF4-FFF2-40B4-BE49-F238E27FC236}">
                          <a16:creationId xmlns:a16="http://schemas.microsoft.com/office/drawing/2014/main" id="{F75ACEC5-82A6-40FB-B991-FC7FA548E6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2880"/>
                      <a:ext cx="96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808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14" name="Line 12">
                      <a:extLst>
                        <a:ext uri="{FF2B5EF4-FFF2-40B4-BE49-F238E27FC236}">
                          <a16:creationId xmlns:a16="http://schemas.microsoft.com/office/drawing/2014/main" id="{24CF3D67-B9DC-4E0E-B9C3-67BBC354AA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8" y="1344"/>
                      <a:ext cx="0" cy="15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5F5F5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209" name="Line 13">
                    <a:extLst>
                      <a:ext uri="{FF2B5EF4-FFF2-40B4-BE49-F238E27FC236}">
                        <a16:creationId xmlns:a16="http://schemas.microsoft.com/office/drawing/2014/main" id="{F9E139DD-3C4C-476A-B017-2D6210F3EE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10" name="Line 14">
                    <a:extLst>
                      <a:ext uri="{FF2B5EF4-FFF2-40B4-BE49-F238E27FC236}">
                        <a16:creationId xmlns:a16="http://schemas.microsoft.com/office/drawing/2014/main" id="{9D69322E-B6D2-40DA-89C6-E57758BB00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44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11" name="Line 15">
                    <a:extLst>
                      <a:ext uri="{FF2B5EF4-FFF2-40B4-BE49-F238E27FC236}">
                        <a16:creationId xmlns:a16="http://schemas.microsoft.com/office/drawing/2014/main" id="{2863A0AA-C951-4182-866C-42A64BB08F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8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207" name="Rectangle 16">
                  <a:extLst>
                    <a:ext uri="{FF2B5EF4-FFF2-40B4-BE49-F238E27FC236}">
                      <a16:creationId xmlns:a16="http://schemas.microsoft.com/office/drawing/2014/main" id="{0D862A7A-7CAB-45A6-8A41-19116323F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960"/>
                  <a:ext cx="144" cy="1872"/>
                </a:xfrm>
                <a:prstGeom prst="rect">
                  <a:avLst/>
                </a:pr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05" name="Rectangle 17">
                <a:extLst>
                  <a:ext uri="{FF2B5EF4-FFF2-40B4-BE49-F238E27FC236}">
                    <a16:creationId xmlns:a16="http://schemas.microsoft.com/office/drawing/2014/main" id="{5E366DA9-BCDD-4659-8B8E-64C55B145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38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°C</a:t>
                </a:r>
              </a:p>
            </p:txBody>
          </p:sp>
        </p:grpSp>
        <p:sp>
          <p:nvSpPr>
            <p:cNvPr id="8203" name="Oval 18">
              <a:extLst>
                <a:ext uri="{FF2B5EF4-FFF2-40B4-BE49-F238E27FC236}">
                  <a16:creationId xmlns:a16="http://schemas.microsoft.com/office/drawing/2014/main" id="{15C72EDD-7341-4382-AA7F-D9D9CEE8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768"/>
              <a:ext cx="96" cy="9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147" name="Line 19">
            <a:extLst>
              <a:ext uri="{FF2B5EF4-FFF2-40B4-BE49-F238E27FC236}">
                <a16:creationId xmlns:a16="http://schemas.microsoft.com/office/drawing/2014/main" id="{411FF136-C701-4219-87F9-BC611215E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48" name="Rectangle 20">
            <a:extLst>
              <a:ext uri="{FF2B5EF4-FFF2-40B4-BE49-F238E27FC236}">
                <a16:creationId xmlns:a16="http://schemas.microsoft.com/office/drawing/2014/main" id="{4173185A-7683-42BC-BF9B-F78F4E57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574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48149" name="WordArt 21">
            <a:extLst>
              <a:ext uri="{FF2B5EF4-FFF2-40B4-BE49-F238E27FC236}">
                <a16:creationId xmlns:a16="http://schemas.microsoft.com/office/drawing/2014/main" id="{0C12242A-AD82-4BD1-ADFC-E637BE3A0D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4038600"/>
            <a:ext cx="36576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18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Μπράβο!!</a:t>
            </a:r>
            <a:endParaRPr kumimoji="0" lang="en-GB" sz="3600" b="0" i="0" u="none" strike="noStrike" kern="10" cap="none" spc="-180" normalizeH="0" baseline="0" noProof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48150" name="AutoShape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67E37D-E501-430C-842E-FB4FDBF6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1600200" cy="15240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53" name="Group 25">
            <a:extLst>
              <a:ext uri="{FF2B5EF4-FFF2-40B4-BE49-F238E27FC236}">
                <a16:creationId xmlns:a16="http://schemas.microsoft.com/office/drawing/2014/main" id="{8C58C5C5-BC35-4183-9782-70A9697B988E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95400"/>
            <a:ext cx="3957638" cy="2000250"/>
            <a:chOff x="2784" y="816"/>
            <a:chExt cx="2493" cy="1260"/>
          </a:xfrm>
        </p:grpSpPr>
        <p:pic>
          <p:nvPicPr>
            <p:cNvPr id="8200" name="Picture 23" descr="Chicken dances - Click image to download.">
              <a:hlinkClick r:id="rId7"/>
              <a:extLst>
                <a:ext uri="{FF2B5EF4-FFF2-40B4-BE49-F238E27FC236}">
                  <a16:creationId xmlns:a16="http://schemas.microsoft.com/office/drawing/2014/main" id="{C0B44D32-1673-4CB7-918C-A838A4E0FA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818"/>
              <a:ext cx="1311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24" descr="Chicken dances - Click image to download.">
              <a:hlinkClick r:id="rId7"/>
              <a:extLst>
                <a:ext uri="{FF2B5EF4-FFF2-40B4-BE49-F238E27FC236}">
                  <a16:creationId xmlns:a16="http://schemas.microsoft.com/office/drawing/2014/main" id="{B74E8D2C-F6E0-4FC9-9DED-E769B3D77A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32" y="816"/>
              <a:ext cx="1245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8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8" grpId="0"/>
      <p:bldP spid="48148" grpId="1"/>
      <p:bldP spid="48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">
            <a:extLst>
              <a:ext uri="{FF2B5EF4-FFF2-40B4-BE49-F238E27FC236}">
                <a16:creationId xmlns:a16="http://schemas.microsoft.com/office/drawing/2014/main" id="{7169FD03-A7C6-4B6D-922B-ACD97403779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04800"/>
            <a:ext cx="3581400" cy="2438400"/>
            <a:chOff x="432" y="2352"/>
            <a:chExt cx="2496" cy="1632"/>
          </a:xfrm>
        </p:grpSpPr>
        <p:pic>
          <p:nvPicPr>
            <p:cNvPr id="9224" name="Picture 4" descr="digital thermometer()">
              <a:extLst>
                <a:ext uri="{FF2B5EF4-FFF2-40B4-BE49-F238E27FC236}">
                  <a16:creationId xmlns:a16="http://schemas.microsoft.com/office/drawing/2014/main" id="{BA1B956B-D277-4DD7-8B90-7953B7CAD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20" b="18422"/>
            <a:stretch>
              <a:fillRect/>
            </a:stretch>
          </p:blipFill>
          <p:spPr bwMode="auto">
            <a:xfrm>
              <a:off x="480" y="2410"/>
              <a:ext cx="2400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5">
              <a:extLst>
                <a:ext uri="{FF2B5EF4-FFF2-40B4-BE49-F238E27FC236}">
                  <a16:creationId xmlns:a16="http://schemas.microsoft.com/office/drawing/2014/main" id="{4C92AEFC-C5C2-4747-A6A2-7585C8D80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52"/>
              <a:ext cx="2496" cy="1632"/>
            </a:xfrm>
            <a:prstGeom prst="rect">
              <a:avLst/>
            </a:prstGeom>
            <a:noFill/>
            <a:ln w="1270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03" name="Rectangle 7">
            <a:extLst>
              <a:ext uri="{FF2B5EF4-FFF2-40B4-BE49-F238E27FC236}">
                <a16:creationId xmlns:a16="http://schemas.microsoft.com/office/drawing/2014/main" id="{7298C0C9-CA03-40A2-87EB-86261B186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762000"/>
            <a:ext cx="495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ψηφιακό θερμόμετρο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στα δεξιά 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δείχνει τη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 θερμοκρασία που έχει…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6DDE266A-9F57-40CF-B7DE-FB6683355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ένα παιδί με πυρετό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σώμα μας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καυτός καφές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5" name="AutoShape 9">
            <a:hlinkClick r:id="" action="ppaction://hlinkshowjump?jump=nextslide" highlightClick="1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C9898FE7-E057-4FC4-B715-DEF1E1AF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00400"/>
            <a:ext cx="990600" cy="914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0" name="AutoShape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4DFF1C2-C7C4-4A86-8428-06DABDCA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67200"/>
            <a:ext cx="990600" cy="914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1" name="AutoShape 15">
            <a:hlinkClick r:id="rId8" action="ppaction://hlinksldjump" highlightClick="1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17FBCFA8-B464-42F2-BCEF-FC4FC2A0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334000"/>
            <a:ext cx="990600" cy="914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 animBg="1"/>
      <p:bldP spid="29710" grpId="0" animBg="1"/>
      <p:bldP spid="297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6">
            <a:extLst>
              <a:ext uri="{FF2B5EF4-FFF2-40B4-BE49-F238E27FC236}">
                <a16:creationId xmlns:a16="http://schemas.microsoft.com/office/drawing/2014/main" id="{71BB13BF-C3EA-42BB-9464-365007656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24000"/>
            <a:ext cx="4114800" cy="4114800"/>
          </a:xfrm>
          <a:prstGeom prst="ellipse">
            <a:avLst/>
          </a:prstGeom>
          <a:solidFill>
            <a:srgbClr val="FFFF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181" name="Picture 5" descr="IMPROV~1">
            <a:extLst>
              <a:ext uri="{FF2B5EF4-FFF2-40B4-BE49-F238E27FC236}">
                <a16:creationId xmlns:a16="http://schemas.microsoft.com/office/drawing/2014/main" id="{0A24F263-319D-4303-A3F6-E520D6D4E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266223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n_no">
            <a:extLst>
              <a:ext uri="{FF2B5EF4-FFF2-40B4-BE49-F238E27FC236}">
                <a16:creationId xmlns:a16="http://schemas.microsoft.com/office/drawing/2014/main" id="{E47DB9C2-18F1-491A-B6E7-D165B69470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AutoShape 12">
            <a:extLst>
              <a:ext uri="{FF2B5EF4-FFF2-40B4-BE49-F238E27FC236}">
                <a16:creationId xmlns:a16="http://schemas.microsoft.com/office/drawing/2014/main" id="{168FDA9B-77D4-4FB3-B6C4-3D9A7CC7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04800"/>
            <a:ext cx="4267200" cy="1752600"/>
          </a:xfrm>
          <a:prstGeom prst="wedgeRoundRectCallout">
            <a:avLst>
              <a:gd name="adj1" fmla="val -40403"/>
              <a:gd name="adj2" fmla="val 7101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132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Έχω πυρετό.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132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θερμοκρασία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132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μου είναι 38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132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°C.</a:t>
            </a:r>
          </a:p>
        </p:txBody>
      </p:sp>
      <p:sp>
        <p:nvSpPr>
          <p:cNvPr id="50189" name="AutoShape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1B20CF4-20AE-4E4E-9D31-007A298CA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953000"/>
            <a:ext cx="1371600" cy="13716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8" grpId="0" animBg="1"/>
      <p:bldP spid="501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412A463A-8A3A-4E91-9927-C4190F51C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144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θερμοκρασία του καυτού καφέ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συνήθως είναι πάνω από  70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267" name="Picture 6" descr="j0234714">
            <a:extLst>
              <a:ext uri="{FF2B5EF4-FFF2-40B4-BE49-F238E27FC236}">
                <a16:creationId xmlns:a16="http://schemas.microsoft.com/office/drawing/2014/main" id="{A7400F67-D5FA-474F-9294-340D72FE6C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4" y="2819400"/>
            <a:ext cx="31829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92" name="Group 40">
            <a:extLst>
              <a:ext uri="{FF2B5EF4-FFF2-40B4-BE49-F238E27FC236}">
                <a16:creationId xmlns:a16="http://schemas.microsoft.com/office/drawing/2014/main" id="{273F202D-A92A-420C-82F6-5913BDE010AE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895600"/>
            <a:ext cx="381000" cy="2057400"/>
            <a:chOff x="816" y="1056"/>
            <a:chExt cx="336" cy="1968"/>
          </a:xfrm>
        </p:grpSpPr>
        <p:sp>
          <p:nvSpPr>
            <p:cNvPr id="11272" name="Oval 39">
              <a:extLst>
                <a:ext uri="{FF2B5EF4-FFF2-40B4-BE49-F238E27FC236}">
                  <a16:creationId xmlns:a16="http://schemas.microsoft.com/office/drawing/2014/main" id="{BC70F328-2019-41BE-AB06-C420A1979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928"/>
              <a:ext cx="336" cy="96"/>
            </a:xfrm>
            <a:prstGeom prst="ellipse">
              <a:avLst/>
            </a:prstGeom>
            <a:solidFill>
              <a:srgbClr val="7752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273" name="Group 36">
              <a:extLst>
                <a:ext uri="{FF2B5EF4-FFF2-40B4-BE49-F238E27FC236}">
                  <a16:creationId xmlns:a16="http://schemas.microsoft.com/office/drawing/2014/main" id="{A948D936-9EAE-4EA2-A344-06B349363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056"/>
              <a:ext cx="144" cy="1920"/>
              <a:chOff x="2160" y="912"/>
              <a:chExt cx="480" cy="2544"/>
            </a:xfrm>
          </p:grpSpPr>
          <p:grpSp>
            <p:nvGrpSpPr>
              <p:cNvPr id="11274" name="Group 35">
                <a:extLst>
                  <a:ext uri="{FF2B5EF4-FFF2-40B4-BE49-F238E27FC236}">
                    <a16:creationId xmlns:a16="http://schemas.microsoft.com/office/drawing/2014/main" id="{A645F3FC-43EB-429E-B2B6-39C9891BD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912"/>
                <a:ext cx="480" cy="2544"/>
                <a:chOff x="2160" y="912"/>
                <a:chExt cx="480" cy="2544"/>
              </a:xfrm>
            </p:grpSpPr>
            <p:grpSp>
              <p:nvGrpSpPr>
                <p:cNvPr id="11276" name="Group 22">
                  <a:extLst>
                    <a:ext uri="{FF2B5EF4-FFF2-40B4-BE49-F238E27FC236}">
                      <a16:creationId xmlns:a16="http://schemas.microsoft.com/office/drawing/2014/main" id="{EBD734B1-1FF8-405A-8AA3-1969EB9CA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60" y="912"/>
                  <a:ext cx="480" cy="2544"/>
                  <a:chOff x="2160" y="912"/>
                  <a:chExt cx="480" cy="2736"/>
                </a:xfrm>
              </p:grpSpPr>
              <p:sp>
                <p:nvSpPr>
                  <p:cNvPr id="11297" name="AutoShape 8">
                    <a:extLst>
                      <a:ext uri="{FF2B5EF4-FFF2-40B4-BE49-F238E27FC236}">
                        <a16:creationId xmlns:a16="http://schemas.microsoft.com/office/drawing/2014/main" id="{E348750A-E187-480E-B732-CC9D97EA9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248"/>
                    <a:ext cx="384" cy="24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98" name="Oval 9">
                    <a:extLst>
                      <a:ext uri="{FF2B5EF4-FFF2-40B4-BE49-F238E27FC236}">
                        <a16:creationId xmlns:a16="http://schemas.microsoft.com/office/drawing/2014/main" id="{C80F324E-D1B3-45F2-B383-9D18C8136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912"/>
                    <a:ext cx="480" cy="4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277" name="Oval 31">
                  <a:extLst>
                    <a:ext uri="{FF2B5EF4-FFF2-40B4-BE49-F238E27FC236}">
                      <a16:creationId xmlns:a16="http://schemas.microsoft.com/office/drawing/2014/main" id="{BA103C77-14C1-436B-9036-CCCCE0C3E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192" cy="144"/>
                </a:xfrm>
                <a:prstGeom prst="ellipse">
                  <a:avLst/>
                </a:prstGeom>
                <a:solidFill>
                  <a:srgbClr val="FFDD4F"/>
                </a:solidFill>
                <a:ln w="952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78" name="Group 29">
                  <a:extLst>
                    <a:ext uri="{FF2B5EF4-FFF2-40B4-BE49-F238E27FC236}">
                      <a16:creationId xmlns:a16="http://schemas.microsoft.com/office/drawing/2014/main" id="{58C323E4-187F-4DEC-8066-E87F6ED6AB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4" y="1392"/>
                  <a:ext cx="192" cy="2016"/>
                  <a:chOff x="1344" y="1296"/>
                  <a:chExt cx="192" cy="2016"/>
                </a:xfrm>
              </p:grpSpPr>
              <p:grpSp>
                <p:nvGrpSpPr>
                  <p:cNvPr id="11279" name="Group 15">
                    <a:extLst>
                      <a:ext uri="{FF2B5EF4-FFF2-40B4-BE49-F238E27FC236}">
                        <a16:creationId xmlns:a16="http://schemas.microsoft.com/office/drawing/2014/main" id="{A2A477CB-C1AD-4111-9756-B58EA3ABC3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296"/>
                    <a:ext cx="192" cy="576"/>
                    <a:chOff x="1344" y="1296"/>
                    <a:chExt cx="192" cy="576"/>
                  </a:xfrm>
                </p:grpSpPr>
                <p:sp>
                  <p:nvSpPr>
                    <p:cNvPr id="11292" name="Line 10">
                      <a:extLst>
                        <a:ext uri="{FF2B5EF4-FFF2-40B4-BE49-F238E27FC236}">
                          <a16:creationId xmlns:a16="http://schemas.microsoft.com/office/drawing/2014/main" id="{1D7D2FBB-D2A0-4B48-9989-934C8D4257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58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3" name="Line 11">
                      <a:extLst>
                        <a:ext uri="{FF2B5EF4-FFF2-40B4-BE49-F238E27FC236}">
                          <a16:creationId xmlns:a16="http://schemas.microsoft.com/office/drawing/2014/main" id="{B7BAEEB4-E28E-4114-9852-8A1127C3A7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728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4" name="Line 12">
                      <a:extLst>
                        <a:ext uri="{FF2B5EF4-FFF2-40B4-BE49-F238E27FC236}">
                          <a16:creationId xmlns:a16="http://schemas.microsoft.com/office/drawing/2014/main" id="{6858B5FB-B762-43D8-A3A5-4AC9B6CD9B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8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5" name="Line 13">
                      <a:extLst>
                        <a:ext uri="{FF2B5EF4-FFF2-40B4-BE49-F238E27FC236}">
                          <a16:creationId xmlns:a16="http://schemas.microsoft.com/office/drawing/2014/main" id="{848AD9B2-55DA-4AC4-878A-F34B8FDC13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440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6" name="Line 14">
                      <a:extLst>
                        <a:ext uri="{FF2B5EF4-FFF2-40B4-BE49-F238E27FC236}">
                          <a16:creationId xmlns:a16="http://schemas.microsoft.com/office/drawing/2014/main" id="{2EB24ED5-74FB-4E84-BF85-D00E8EFF84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296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280" name="Group 16">
                    <a:extLst>
                      <a:ext uri="{FF2B5EF4-FFF2-40B4-BE49-F238E27FC236}">
                        <a16:creationId xmlns:a16="http://schemas.microsoft.com/office/drawing/2014/main" id="{3B9E9C57-4B45-477E-BA8D-A705367BA9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016"/>
                    <a:ext cx="192" cy="576"/>
                    <a:chOff x="1344" y="1296"/>
                    <a:chExt cx="192" cy="576"/>
                  </a:xfrm>
                </p:grpSpPr>
                <p:sp>
                  <p:nvSpPr>
                    <p:cNvPr id="11287" name="Line 17">
                      <a:extLst>
                        <a:ext uri="{FF2B5EF4-FFF2-40B4-BE49-F238E27FC236}">
                          <a16:creationId xmlns:a16="http://schemas.microsoft.com/office/drawing/2014/main" id="{5A9EE2B0-458B-4E9B-BE45-21AB5DB42F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58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8" name="Line 18">
                      <a:extLst>
                        <a:ext uri="{FF2B5EF4-FFF2-40B4-BE49-F238E27FC236}">
                          <a16:creationId xmlns:a16="http://schemas.microsoft.com/office/drawing/2014/main" id="{DFAA1B53-D38F-45CE-ACA1-1AB012CD07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728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9" name="Line 19">
                      <a:extLst>
                        <a:ext uri="{FF2B5EF4-FFF2-40B4-BE49-F238E27FC236}">
                          <a16:creationId xmlns:a16="http://schemas.microsoft.com/office/drawing/2014/main" id="{904D7FB3-4325-433F-886B-522CA5C95D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8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0" name="Line 20">
                      <a:extLst>
                        <a:ext uri="{FF2B5EF4-FFF2-40B4-BE49-F238E27FC236}">
                          <a16:creationId xmlns:a16="http://schemas.microsoft.com/office/drawing/2014/main" id="{92931D51-7464-4ED3-B095-E5F6BBA5B5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440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91" name="Line 21">
                      <a:extLst>
                        <a:ext uri="{FF2B5EF4-FFF2-40B4-BE49-F238E27FC236}">
                          <a16:creationId xmlns:a16="http://schemas.microsoft.com/office/drawing/2014/main" id="{F626FF9E-9A31-480D-8014-0D1A7BF184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296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281" name="Group 23">
                    <a:extLst>
                      <a:ext uri="{FF2B5EF4-FFF2-40B4-BE49-F238E27FC236}">
                        <a16:creationId xmlns:a16="http://schemas.microsoft.com/office/drawing/2014/main" id="{D0F1BC20-DBF0-4232-971B-C0730393FF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736"/>
                    <a:ext cx="192" cy="576"/>
                    <a:chOff x="1344" y="1296"/>
                    <a:chExt cx="192" cy="576"/>
                  </a:xfrm>
                </p:grpSpPr>
                <p:sp>
                  <p:nvSpPr>
                    <p:cNvPr id="11282" name="Line 24">
                      <a:extLst>
                        <a:ext uri="{FF2B5EF4-FFF2-40B4-BE49-F238E27FC236}">
                          <a16:creationId xmlns:a16="http://schemas.microsoft.com/office/drawing/2014/main" id="{C1B37C1F-F5C6-44FC-95D1-27BEC815E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58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3" name="Line 25">
                      <a:extLst>
                        <a:ext uri="{FF2B5EF4-FFF2-40B4-BE49-F238E27FC236}">
                          <a16:creationId xmlns:a16="http://schemas.microsoft.com/office/drawing/2014/main" id="{B79541C1-EEB7-4FBF-92DE-96A6257921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728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4" name="Line 26">
                      <a:extLst>
                        <a:ext uri="{FF2B5EF4-FFF2-40B4-BE49-F238E27FC236}">
                          <a16:creationId xmlns:a16="http://schemas.microsoft.com/office/drawing/2014/main" id="{66395C06-C687-4740-B16A-C0B1CFBC59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8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5" name="Line 27">
                      <a:extLst>
                        <a:ext uri="{FF2B5EF4-FFF2-40B4-BE49-F238E27FC236}">
                          <a16:creationId xmlns:a16="http://schemas.microsoft.com/office/drawing/2014/main" id="{24B039B2-3DD8-4529-8891-A607DF7B52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440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86" name="Line 28">
                      <a:extLst>
                        <a:ext uri="{FF2B5EF4-FFF2-40B4-BE49-F238E27FC236}">
                          <a16:creationId xmlns:a16="http://schemas.microsoft.com/office/drawing/2014/main" id="{71226F87-C5C4-49E9-9E3D-E7A1AE2C09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1296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1275" name="Line 30">
                <a:extLst>
                  <a:ext uri="{FF2B5EF4-FFF2-40B4-BE49-F238E27FC236}">
                    <a16:creationId xmlns:a16="http://schemas.microsoft.com/office/drawing/2014/main" id="{AD791EE2-148D-491E-A153-56D34AF45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1584"/>
                <a:ext cx="0" cy="182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9193" name="Picture 41" descr="Small arrows">
            <a:hlinkClick r:id="rId5"/>
            <a:extLst>
              <a:ext uri="{FF2B5EF4-FFF2-40B4-BE49-F238E27FC236}">
                <a16:creationId xmlns:a16="http://schemas.microsoft.com/office/drawing/2014/main" id="{81B91961-22F6-4A8C-BC53-2B4CB1ADC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1"/>
            <a:ext cx="28384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4" name="AutoShape 4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0160B80-23A1-4FB0-96A1-5F5538B58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71800"/>
            <a:ext cx="1676400" cy="15240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202" name="WordArt 50">
            <a:extLst>
              <a:ext uri="{FF2B5EF4-FFF2-40B4-BE49-F238E27FC236}">
                <a16:creationId xmlns:a16="http://schemas.microsoft.com/office/drawing/2014/main" id="{5FBE85DD-279D-4DAB-A596-7D9681BAB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4648200"/>
            <a:ext cx="24384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Δοκίμασε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ξανά </a:t>
            </a:r>
            <a:endParaRPr kumimoji="0" lang="en-GB" sz="3600" b="0" i="0" u="none" strike="noStrike" kern="10" cap="none" spc="-36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  <p:bldP spid="491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">
            <a:extLst>
              <a:ext uri="{FF2B5EF4-FFF2-40B4-BE49-F238E27FC236}">
                <a16:creationId xmlns:a16="http://schemas.microsoft.com/office/drawing/2014/main" id="{B7B610E2-0E43-4A1E-8C53-A970AEF5098C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81000"/>
            <a:ext cx="3276600" cy="3462338"/>
            <a:chOff x="2976" y="1680"/>
            <a:chExt cx="2064" cy="2181"/>
          </a:xfrm>
        </p:grpSpPr>
        <p:pic>
          <p:nvPicPr>
            <p:cNvPr id="12303" name="Picture 8" descr="j0202020">
              <a:extLst>
                <a:ext uri="{FF2B5EF4-FFF2-40B4-BE49-F238E27FC236}">
                  <a16:creationId xmlns:a16="http://schemas.microsoft.com/office/drawing/2014/main" id="{774894D4-4F05-4281-B99A-DDBE1A880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5" r="15254"/>
            <a:stretch>
              <a:fillRect/>
            </a:stretch>
          </p:blipFill>
          <p:spPr bwMode="auto">
            <a:xfrm>
              <a:off x="2976" y="1680"/>
              <a:ext cx="2064" cy="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5" descr="j0290422">
              <a:extLst>
                <a:ext uri="{FF2B5EF4-FFF2-40B4-BE49-F238E27FC236}">
                  <a16:creationId xmlns:a16="http://schemas.microsoft.com/office/drawing/2014/main" id="{364066AD-9EB9-4845-90C3-47CD75A8D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4011" b="20508"/>
            <a:stretch>
              <a:fillRect/>
            </a:stretch>
          </p:blipFill>
          <p:spPr bwMode="auto">
            <a:xfrm rot="10412867">
              <a:off x="4312" y="3161"/>
              <a:ext cx="92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1" name="Group 11">
            <a:extLst>
              <a:ext uri="{FF2B5EF4-FFF2-40B4-BE49-F238E27FC236}">
                <a16:creationId xmlns:a16="http://schemas.microsoft.com/office/drawing/2014/main" id="{7553FDE3-7757-40CF-8FA0-35BE42DEDE5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81000"/>
            <a:ext cx="3505200" cy="3505200"/>
            <a:chOff x="192" y="1056"/>
            <a:chExt cx="2880" cy="2976"/>
          </a:xfrm>
        </p:grpSpPr>
        <p:pic>
          <p:nvPicPr>
            <p:cNvPr id="12301" name="Picture 4" descr="j0262731">
              <a:extLst>
                <a:ext uri="{FF2B5EF4-FFF2-40B4-BE49-F238E27FC236}">
                  <a16:creationId xmlns:a16="http://schemas.microsoft.com/office/drawing/2014/main" id="{87B81BA6-A577-4023-B1BD-14CF3179F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36"/>
            <a:stretch>
              <a:fillRect/>
            </a:stretch>
          </p:blipFill>
          <p:spPr bwMode="auto">
            <a:xfrm>
              <a:off x="192" y="1056"/>
              <a:ext cx="2880" cy="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9" descr="j0290422">
              <a:extLst>
                <a:ext uri="{FF2B5EF4-FFF2-40B4-BE49-F238E27FC236}">
                  <a16:creationId xmlns:a16="http://schemas.microsoft.com/office/drawing/2014/main" id="{C2A830D0-F58C-4DE0-A1DD-25ACE0E42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4011" b="20508"/>
            <a:stretch>
              <a:fillRect/>
            </a:stretch>
          </p:blipFill>
          <p:spPr bwMode="auto">
            <a:xfrm rot="10412867">
              <a:off x="1632" y="3024"/>
              <a:ext cx="13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FD57281F-9E2F-47F7-AD03-A49613951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19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κανονική θερμοκρασία του σώματός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μας είναι περίπου </a:t>
            </a:r>
            <a:r>
              <a:rPr kumimoji="0" lang="el-G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97ED5224-30AE-4C81-B443-0F737940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800600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16" name="Oval 16">
            <a:extLst>
              <a:ext uri="{FF2B5EF4-FFF2-40B4-BE49-F238E27FC236}">
                <a16:creationId xmlns:a16="http://schemas.microsoft.com/office/drawing/2014/main" id="{C91506A0-E7FB-48D5-9A60-583D3D18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2209800" cy="2209800"/>
          </a:xfrm>
          <a:prstGeom prst="ellipse">
            <a:avLst/>
          </a:prstGeom>
          <a:solidFill>
            <a:srgbClr val="FF9933"/>
          </a:solidFill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17" name="WordArt 17">
            <a:extLst>
              <a:ext uri="{FF2B5EF4-FFF2-40B4-BE49-F238E27FC236}">
                <a16:creationId xmlns:a16="http://schemas.microsoft.com/office/drawing/2014/main" id="{A78E88EE-BE85-4E86-9930-D6EBB3ED92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2667000"/>
            <a:ext cx="1752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Μπράβο</a:t>
            </a:r>
            <a:endParaRPr kumimoji="0" lang="en-GB" sz="3600" b="0" i="0" u="none" strike="noStrike" kern="10" cap="none" spc="0" normalizeH="0" baseline="0" noProof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grpSp>
        <p:nvGrpSpPr>
          <p:cNvPr id="51229" name="Group 29">
            <a:extLst>
              <a:ext uri="{FF2B5EF4-FFF2-40B4-BE49-F238E27FC236}">
                <a16:creationId xmlns:a16="http://schemas.microsoft.com/office/drawing/2014/main" id="{0F64386F-0C1E-4D01-A8F0-B13741F09E1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638800"/>
            <a:ext cx="3657600" cy="742950"/>
            <a:chOff x="1728" y="3552"/>
            <a:chExt cx="2304" cy="468"/>
          </a:xfrm>
        </p:grpSpPr>
        <p:pic>
          <p:nvPicPr>
            <p:cNvPr id="12298" name="Picture 22" descr="K_JUMP~1">
              <a:extLst>
                <a:ext uri="{FF2B5EF4-FFF2-40B4-BE49-F238E27FC236}">
                  <a16:creationId xmlns:a16="http://schemas.microsoft.com/office/drawing/2014/main" id="{A37EAB3F-138F-44B9-BEE5-E69A09DD79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552"/>
              <a:ext cx="62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6" descr="K_JUMP~1">
              <a:extLst>
                <a:ext uri="{FF2B5EF4-FFF2-40B4-BE49-F238E27FC236}">
                  <a16:creationId xmlns:a16="http://schemas.microsoft.com/office/drawing/2014/main" id="{C34A3BDD-052D-4245-BF2A-DEA3BB0947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52"/>
              <a:ext cx="62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28" descr="K_JUMP~1">
              <a:extLst>
                <a:ext uri="{FF2B5EF4-FFF2-40B4-BE49-F238E27FC236}">
                  <a16:creationId xmlns:a16="http://schemas.microsoft.com/office/drawing/2014/main" id="{735B5AA8-83F9-4020-9E96-C49FD3FD61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552"/>
              <a:ext cx="62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0" name="AutoShape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E74946-7F72-4F42-9741-212E9A1AB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971800"/>
            <a:ext cx="1295400" cy="12192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1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build="p"/>
      <p:bldP spid="51214" grpId="0"/>
      <p:bldP spid="51214" grpId="1"/>
      <p:bldP spid="51216" grpId="0" animBg="1"/>
      <p:bldP spid="51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4">
            <a:extLst>
              <a:ext uri="{FF2B5EF4-FFF2-40B4-BE49-F238E27FC236}">
                <a16:creationId xmlns:a16="http://schemas.microsoft.com/office/drawing/2014/main" id="{B68EAC4D-6AF9-4912-9BDF-E76ADF99359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0"/>
            <a:ext cx="1447800" cy="6858000"/>
            <a:chOff x="1536" y="0"/>
            <a:chExt cx="912" cy="4320"/>
          </a:xfrm>
        </p:grpSpPr>
        <p:grpSp>
          <p:nvGrpSpPr>
            <p:cNvPr id="13320" name="Group 13">
              <a:extLst>
                <a:ext uri="{FF2B5EF4-FFF2-40B4-BE49-F238E27FC236}">
                  <a16:creationId xmlns:a16="http://schemas.microsoft.com/office/drawing/2014/main" id="{AD48AB0B-4685-4E10-8D0F-739B16C80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0"/>
              <a:ext cx="864" cy="4320"/>
              <a:chOff x="1584" y="0"/>
              <a:chExt cx="864" cy="4320"/>
            </a:xfrm>
          </p:grpSpPr>
          <p:grpSp>
            <p:nvGrpSpPr>
              <p:cNvPr id="13322" name="Group 10">
                <a:extLst>
                  <a:ext uri="{FF2B5EF4-FFF2-40B4-BE49-F238E27FC236}">
                    <a16:creationId xmlns:a16="http://schemas.microsoft.com/office/drawing/2014/main" id="{D41E9CCE-203C-4B8A-BEE7-E2D1E507E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0"/>
                <a:ext cx="768" cy="4320"/>
                <a:chOff x="336" y="0"/>
                <a:chExt cx="768" cy="4320"/>
              </a:xfrm>
            </p:grpSpPr>
            <p:grpSp>
              <p:nvGrpSpPr>
                <p:cNvPr id="13324" name="Group 4">
                  <a:extLst>
                    <a:ext uri="{FF2B5EF4-FFF2-40B4-BE49-F238E27FC236}">
                      <a16:creationId xmlns:a16="http://schemas.microsoft.com/office/drawing/2014/main" id="{A2A00B10-FBA5-45DB-8884-F80B2F027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0"/>
                  <a:ext cx="768" cy="4320"/>
                  <a:chOff x="1104" y="0"/>
                  <a:chExt cx="768" cy="4320"/>
                </a:xfrm>
              </p:grpSpPr>
              <p:pic>
                <p:nvPicPr>
                  <p:cNvPr id="13326" name="Picture 5" descr="Thermometer">
                    <a:extLst>
                      <a:ext uri="{FF2B5EF4-FFF2-40B4-BE49-F238E27FC236}">
                        <a16:creationId xmlns:a16="http://schemas.microsoft.com/office/drawing/2014/main" id="{A646C31B-7EC6-4703-AA4F-C99A29F0DEF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4" y="0"/>
                    <a:ext cx="589" cy="4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27" name="Line 6">
                    <a:extLst>
                      <a:ext uri="{FF2B5EF4-FFF2-40B4-BE49-F238E27FC236}">
                        <a16:creationId xmlns:a16="http://schemas.microsoft.com/office/drawing/2014/main" id="{6B8F3900-DBF5-420B-9B86-9B8F84CF5F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1488"/>
                    <a:ext cx="0" cy="2016"/>
                  </a:xfrm>
                  <a:prstGeom prst="line">
                    <a:avLst/>
                  </a:prstGeom>
                  <a:noFill/>
                  <a:ln w="38100">
                    <a:solidFill>
                      <a:srgbClr val="FE64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28" name="Rectangle 7">
                    <a:extLst>
                      <a:ext uri="{FF2B5EF4-FFF2-40B4-BE49-F238E27FC236}">
                        <a16:creationId xmlns:a16="http://schemas.microsoft.com/office/drawing/2014/main" id="{A695100B-25B7-45E0-99DA-0A3687271C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696"/>
                    <a:ext cx="336" cy="3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325" name="Line 8">
                  <a:extLst>
                    <a:ext uri="{FF2B5EF4-FFF2-40B4-BE49-F238E27FC236}">
                      <a16:creationId xmlns:a16="http://schemas.microsoft.com/office/drawing/2014/main" id="{7E612497-94DD-461C-BAB8-44F279368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4" y="816"/>
                  <a:ext cx="0" cy="3024"/>
                </a:xfrm>
                <a:prstGeom prst="line">
                  <a:avLst/>
                </a:prstGeom>
                <a:noFill/>
                <a:ln w="38100">
                  <a:solidFill>
                    <a:srgbClr val="FD7155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23" name="Rectangle 12">
                <a:extLst>
                  <a:ext uri="{FF2B5EF4-FFF2-40B4-BE49-F238E27FC236}">
                    <a16:creationId xmlns:a16="http://schemas.microsoft.com/office/drawing/2014/main" id="{D61A7AB3-2297-44B1-86B3-20DCA2B75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648"/>
                <a:ext cx="192" cy="480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21" name="Rectangle 11">
              <a:extLst>
                <a:ext uri="{FF2B5EF4-FFF2-40B4-BE49-F238E27FC236}">
                  <a16:creationId xmlns:a16="http://schemas.microsoft.com/office/drawing/2014/main" id="{8D990401-3C6E-43DB-AA4C-CE29BC0B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0"/>
              <a:ext cx="672" cy="4320"/>
            </a:xfrm>
            <a:prstGeom prst="rect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E84DDF12-2570-4FE9-94E4-076A0EDE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7620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δείχνει τη θερμο-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κρασία που έχει…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017C8AB7-7E33-41FA-90ED-CC1220C6C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14600"/>
            <a:ext cx="5715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ένα δωμάτιο το καλο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καίρι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 νερό όταν βράζει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 σώμα μας όταν τρέχουμε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7" name="AutoShape 17">
            <a:hlinkClick r:id="" action="ppaction://hlinkshowjump?jump=nextslide" highlightClick="1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3AFB3E7B-9B32-4EE7-B63E-66676FA2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1066800" cy="9906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8" name="AutoShape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DF8A94B-546D-4B6C-9421-075C4464E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33800"/>
            <a:ext cx="1066800" cy="9906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39" name="AutoShape 19">
            <a:hlinkClick r:id="rId8" action="ppaction://hlinksldjump" highlightClick="1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D9F05936-6229-4EDF-AEDF-C809D94B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29200"/>
            <a:ext cx="1066800" cy="9906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/>
      <p:bldP spid="30736" grpId="0"/>
      <p:bldP spid="30737" grpId="0" animBg="1"/>
      <p:bldP spid="30738" grpId="0" animBg="1"/>
      <p:bldP spid="307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>
            <a:extLst>
              <a:ext uri="{FF2B5EF4-FFF2-40B4-BE49-F238E27FC236}">
                <a16:creationId xmlns:a16="http://schemas.microsoft.com/office/drawing/2014/main" id="{9A57DBEF-E863-43F4-94EF-CC6D3EB1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9906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δείχνει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!!!</a:t>
            </a:r>
            <a:r>
              <a:rPr kumimoji="0" lang="el-G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339" name="Group 6">
            <a:extLst>
              <a:ext uri="{FF2B5EF4-FFF2-40B4-BE49-F238E27FC236}">
                <a16:creationId xmlns:a16="http://schemas.microsoft.com/office/drawing/2014/main" id="{9F801492-E31B-4B9B-8B66-7D63A4823D4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0"/>
            <a:ext cx="1447800" cy="6858000"/>
            <a:chOff x="1536" y="0"/>
            <a:chExt cx="912" cy="4320"/>
          </a:xfrm>
        </p:grpSpPr>
        <p:grpSp>
          <p:nvGrpSpPr>
            <p:cNvPr id="14345" name="Group 7">
              <a:extLst>
                <a:ext uri="{FF2B5EF4-FFF2-40B4-BE49-F238E27FC236}">
                  <a16:creationId xmlns:a16="http://schemas.microsoft.com/office/drawing/2014/main" id="{46AA94E1-CCCC-4CF4-98CE-D30FBA6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0"/>
              <a:ext cx="864" cy="4320"/>
              <a:chOff x="1584" y="0"/>
              <a:chExt cx="864" cy="4320"/>
            </a:xfrm>
          </p:grpSpPr>
          <p:grpSp>
            <p:nvGrpSpPr>
              <p:cNvPr id="14347" name="Group 8">
                <a:extLst>
                  <a:ext uri="{FF2B5EF4-FFF2-40B4-BE49-F238E27FC236}">
                    <a16:creationId xmlns:a16="http://schemas.microsoft.com/office/drawing/2014/main" id="{E45FAE26-2754-4ADE-A184-752A9CE09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0"/>
                <a:ext cx="768" cy="4320"/>
                <a:chOff x="336" y="0"/>
                <a:chExt cx="768" cy="4320"/>
              </a:xfrm>
            </p:grpSpPr>
            <p:grpSp>
              <p:nvGrpSpPr>
                <p:cNvPr id="14349" name="Group 9">
                  <a:extLst>
                    <a:ext uri="{FF2B5EF4-FFF2-40B4-BE49-F238E27FC236}">
                      <a16:creationId xmlns:a16="http://schemas.microsoft.com/office/drawing/2014/main" id="{E1BBAB0F-BB4D-4A2D-A05B-1EEAC0DABD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0"/>
                  <a:ext cx="768" cy="4320"/>
                  <a:chOff x="1104" y="0"/>
                  <a:chExt cx="768" cy="4320"/>
                </a:xfrm>
              </p:grpSpPr>
              <p:pic>
                <p:nvPicPr>
                  <p:cNvPr id="14351" name="Picture 10" descr="Thermometer">
                    <a:extLst>
                      <a:ext uri="{FF2B5EF4-FFF2-40B4-BE49-F238E27FC236}">
                        <a16:creationId xmlns:a16="http://schemas.microsoft.com/office/drawing/2014/main" id="{F71FEC7E-C5EF-4B03-BD0A-A2EDA93398C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4" y="0"/>
                    <a:ext cx="589" cy="4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352" name="Line 11">
                    <a:extLst>
                      <a:ext uri="{FF2B5EF4-FFF2-40B4-BE49-F238E27FC236}">
                        <a16:creationId xmlns:a16="http://schemas.microsoft.com/office/drawing/2014/main" id="{1182FF96-5DF3-4B3C-A717-C683A32850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1488"/>
                    <a:ext cx="0" cy="2016"/>
                  </a:xfrm>
                  <a:prstGeom prst="line">
                    <a:avLst/>
                  </a:prstGeom>
                  <a:noFill/>
                  <a:ln w="38100">
                    <a:solidFill>
                      <a:srgbClr val="FE64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3" name="Rectangle 12">
                    <a:extLst>
                      <a:ext uri="{FF2B5EF4-FFF2-40B4-BE49-F238E27FC236}">
                        <a16:creationId xmlns:a16="http://schemas.microsoft.com/office/drawing/2014/main" id="{C7D34803-2007-4F0F-BDED-8718F8094B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696"/>
                    <a:ext cx="336" cy="3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350" name="Line 13">
                  <a:extLst>
                    <a:ext uri="{FF2B5EF4-FFF2-40B4-BE49-F238E27FC236}">
                      <a16:creationId xmlns:a16="http://schemas.microsoft.com/office/drawing/2014/main" id="{7D60AABE-9BA0-4CC9-872F-3CB47AACC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4" y="816"/>
                  <a:ext cx="0" cy="3024"/>
                </a:xfrm>
                <a:prstGeom prst="line">
                  <a:avLst/>
                </a:prstGeom>
                <a:noFill/>
                <a:ln w="38100">
                  <a:solidFill>
                    <a:srgbClr val="FD7155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48" name="Rectangle 14">
                <a:extLst>
                  <a:ext uri="{FF2B5EF4-FFF2-40B4-BE49-F238E27FC236}">
                    <a16:creationId xmlns:a16="http://schemas.microsoft.com/office/drawing/2014/main" id="{5F522A65-B42C-474D-9524-C2A7AA03E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648"/>
                <a:ext cx="192" cy="480"/>
              </a:xfrm>
              <a:prstGeom prst="rect">
                <a:avLst/>
              </a:prstGeom>
              <a:solidFill>
                <a:srgbClr val="FFD5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46" name="Rectangle 15">
              <a:extLst>
                <a:ext uri="{FF2B5EF4-FFF2-40B4-BE49-F238E27FC236}">
                  <a16:creationId xmlns:a16="http://schemas.microsoft.com/office/drawing/2014/main" id="{561E8F46-ABC2-459B-89DD-59B3A6B91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0"/>
              <a:ext cx="672" cy="4320"/>
            </a:xfrm>
            <a:prstGeom prst="rect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240" name="Line 16">
            <a:extLst>
              <a:ext uri="{FF2B5EF4-FFF2-40B4-BE49-F238E27FC236}">
                <a16:creationId xmlns:a16="http://schemas.microsoft.com/office/drawing/2014/main" id="{0A66ECD7-EAB7-4C33-8530-7269FD97E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2954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42" name="Rectangle 18">
            <a:extLst>
              <a:ext uri="{FF2B5EF4-FFF2-40B4-BE49-F238E27FC236}">
                <a16:creationId xmlns:a16="http://schemas.microsoft.com/office/drawing/2014/main" id="{3AC1A9A2-B843-468A-920E-2469347B5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05000"/>
            <a:ext cx="6629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 η θερμοκρασία του δωματίου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ήταν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θα είχαμε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γίνει βραστοί!!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45" name="Picture 21" descr="j0365328">
            <a:extLst>
              <a:ext uri="{FF2B5EF4-FFF2-40B4-BE49-F238E27FC236}">
                <a16:creationId xmlns:a16="http://schemas.microsoft.com/office/drawing/2014/main" id="{7364B89C-03BE-455E-9827-4D556D64F8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6" name="AutoShape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678E197-99F9-4B39-A2F1-13F9ADF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648200"/>
            <a:ext cx="1600200" cy="1524000"/>
          </a:xfrm>
          <a:prstGeom prst="actionButtonBackPrevious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47" name="Picture 23" descr="n_no">
            <a:extLst>
              <a:ext uri="{FF2B5EF4-FFF2-40B4-BE49-F238E27FC236}">
                <a16:creationId xmlns:a16="http://schemas.microsoft.com/office/drawing/2014/main" id="{4AE13D77-D4BC-428B-85FC-0F79F663E8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2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42" grpId="0" build="p"/>
      <p:bldP spid="522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>
            <a:extLst>
              <a:ext uri="{FF2B5EF4-FFF2-40B4-BE49-F238E27FC236}">
                <a16:creationId xmlns:a16="http://schemas.microsoft.com/office/drawing/2014/main" id="{595A20E8-CC21-45A1-9C59-3D0AE0A0A8A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0"/>
            <a:ext cx="1447800" cy="6858000"/>
            <a:chOff x="1536" y="0"/>
            <a:chExt cx="912" cy="4320"/>
          </a:xfrm>
        </p:grpSpPr>
        <p:grpSp>
          <p:nvGrpSpPr>
            <p:cNvPr id="15371" name="Group 5">
              <a:extLst>
                <a:ext uri="{FF2B5EF4-FFF2-40B4-BE49-F238E27FC236}">
                  <a16:creationId xmlns:a16="http://schemas.microsoft.com/office/drawing/2014/main" id="{B0302369-C497-4DA9-93F1-4C39729DD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0"/>
              <a:ext cx="864" cy="4320"/>
              <a:chOff x="1584" y="0"/>
              <a:chExt cx="864" cy="4320"/>
            </a:xfrm>
          </p:grpSpPr>
          <p:grpSp>
            <p:nvGrpSpPr>
              <p:cNvPr id="15373" name="Group 6">
                <a:extLst>
                  <a:ext uri="{FF2B5EF4-FFF2-40B4-BE49-F238E27FC236}">
                    <a16:creationId xmlns:a16="http://schemas.microsoft.com/office/drawing/2014/main" id="{1F982495-E6F8-4C29-B41A-730C2F3601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0"/>
                <a:ext cx="768" cy="4320"/>
                <a:chOff x="336" y="0"/>
                <a:chExt cx="768" cy="4320"/>
              </a:xfrm>
            </p:grpSpPr>
            <p:grpSp>
              <p:nvGrpSpPr>
                <p:cNvPr id="15375" name="Group 7">
                  <a:extLst>
                    <a:ext uri="{FF2B5EF4-FFF2-40B4-BE49-F238E27FC236}">
                      <a16:creationId xmlns:a16="http://schemas.microsoft.com/office/drawing/2014/main" id="{D3461834-D79F-4ED9-AD4B-ED554AA3C1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0"/>
                  <a:ext cx="768" cy="4320"/>
                  <a:chOff x="1104" y="0"/>
                  <a:chExt cx="768" cy="4320"/>
                </a:xfrm>
              </p:grpSpPr>
              <p:pic>
                <p:nvPicPr>
                  <p:cNvPr id="15377" name="Picture 8" descr="Thermometer">
                    <a:extLst>
                      <a:ext uri="{FF2B5EF4-FFF2-40B4-BE49-F238E27FC236}">
                        <a16:creationId xmlns:a16="http://schemas.microsoft.com/office/drawing/2014/main" id="{B5E64F27-0451-4054-8E08-5FD9E0B9CC5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4" y="0"/>
                    <a:ext cx="589" cy="4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378" name="Line 9">
                    <a:extLst>
                      <a:ext uri="{FF2B5EF4-FFF2-40B4-BE49-F238E27FC236}">
                        <a16:creationId xmlns:a16="http://schemas.microsoft.com/office/drawing/2014/main" id="{1E6177A7-3ECF-4109-A6C0-20D6465FEF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1488"/>
                    <a:ext cx="0" cy="2016"/>
                  </a:xfrm>
                  <a:prstGeom prst="line">
                    <a:avLst/>
                  </a:prstGeom>
                  <a:noFill/>
                  <a:ln w="38100">
                    <a:solidFill>
                      <a:srgbClr val="FE64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79" name="Rectangle 10">
                    <a:extLst>
                      <a:ext uri="{FF2B5EF4-FFF2-40B4-BE49-F238E27FC236}">
                        <a16:creationId xmlns:a16="http://schemas.microsoft.com/office/drawing/2014/main" id="{8BDE74D3-3787-4267-B368-246F233079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696"/>
                    <a:ext cx="336" cy="3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376" name="Line 11">
                  <a:extLst>
                    <a:ext uri="{FF2B5EF4-FFF2-40B4-BE49-F238E27FC236}">
                      <a16:creationId xmlns:a16="http://schemas.microsoft.com/office/drawing/2014/main" id="{84E2D3A6-9DE1-4CBD-A44A-9B3B1ECFD2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4" y="816"/>
                  <a:ext cx="0" cy="3024"/>
                </a:xfrm>
                <a:prstGeom prst="line">
                  <a:avLst/>
                </a:prstGeom>
                <a:noFill/>
                <a:ln w="38100">
                  <a:solidFill>
                    <a:srgbClr val="FD7155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74" name="Rectangle 12">
                <a:extLst>
                  <a:ext uri="{FF2B5EF4-FFF2-40B4-BE49-F238E27FC236}">
                    <a16:creationId xmlns:a16="http://schemas.microsoft.com/office/drawing/2014/main" id="{7463F0A5-9668-4734-B640-4CCFF7954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648"/>
                <a:ext cx="192" cy="480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72" name="Rectangle 13">
              <a:extLst>
                <a:ext uri="{FF2B5EF4-FFF2-40B4-BE49-F238E27FC236}">
                  <a16:creationId xmlns:a16="http://schemas.microsoft.com/office/drawing/2014/main" id="{365331B4-495B-43C7-9DB9-04CD1CD4E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0"/>
              <a:ext cx="672" cy="4320"/>
            </a:xfrm>
            <a:prstGeom prst="rect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337" name="Rectangle 17">
            <a:extLst>
              <a:ext uri="{FF2B5EF4-FFF2-40B4-BE49-F238E27FC236}">
                <a16:creationId xmlns:a16="http://schemas.microsoft.com/office/drawing/2014/main" id="{AFD1F10F-5C1A-4E2C-9C51-548673BB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4800"/>
            <a:ext cx="6019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Όταν τρέχουμε παράγουμε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θερμότητα.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σώμα μας διώχνει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 θερμότητα με τον ιδρώτα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έτσι η θερμοκρασία μας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μένει σταθερή στους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</a:t>
            </a:r>
            <a:r>
              <a:rPr kumimoji="0" lang="el-G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9" name="AutoShape 1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BCB2B3E-9853-41F3-B861-4790DFB8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57600"/>
            <a:ext cx="1524000" cy="14478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41" name="Oval 21">
            <a:extLst>
              <a:ext uri="{FF2B5EF4-FFF2-40B4-BE49-F238E27FC236}">
                <a16:creationId xmlns:a16="http://schemas.microsoft.com/office/drawing/2014/main" id="{6D43AB10-A407-468E-9C02-E3DCC507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352800"/>
            <a:ext cx="2286000" cy="228600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340" name="Picture 20" descr="no">
            <a:extLst>
              <a:ext uri="{FF2B5EF4-FFF2-40B4-BE49-F238E27FC236}">
                <a16:creationId xmlns:a16="http://schemas.microsoft.com/office/drawing/2014/main" id="{B30CEA68-079E-450B-93C6-78145866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733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16" descr="j0336903">
            <a:extLst>
              <a:ext uri="{FF2B5EF4-FFF2-40B4-BE49-F238E27FC236}">
                <a16:creationId xmlns:a16="http://schemas.microsoft.com/office/drawing/2014/main" id="{13F745F6-BCC5-41E6-AA69-C8C6D4C6B6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4419600"/>
            <a:ext cx="2024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45" name="Group 25">
            <a:extLst>
              <a:ext uri="{FF2B5EF4-FFF2-40B4-BE49-F238E27FC236}">
                <a16:creationId xmlns:a16="http://schemas.microsoft.com/office/drawing/2014/main" id="{0AD8CF5B-F9E2-4C3E-BCA0-8BB29625EBA0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3810000"/>
            <a:ext cx="1828800" cy="3048000"/>
            <a:chOff x="-1152" y="2400"/>
            <a:chExt cx="1152" cy="1920"/>
          </a:xfrm>
        </p:grpSpPr>
        <p:pic>
          <p:nvPicPr>
            <p:cNvPr id="15369" name="Picture 22" descr="j0336903">
              <a:extLst>
                <a:ext uri="{FF2B5EF4-FFF2-40B4-BE49-F238E27FC236}">
                  <a16:creationId xmlns:a16="http://schemas.microsoft.com/office/drawing/2014/main" id="{4A85C0F5-4B04-4FA7-8C9B-B97C290E1C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152" y="2784"/>
              <a:ext cx="115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Rectangle 23">
              <a:extLst>
                <a:ext uri="{FF2B5EF4-FFF2-40B4-BE49-F238E27FC236}">
                  <a16:creationId xmlns:a16="http://schemas.microsoft.com/office/drawing/2014/main" id="{596DA35C-3E2A-4CA0-ADC1-C03FA864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400"/>
              <a:ext cx="1056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37°C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6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6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 build="p"/>
      <p:bldP spid="56339" grpId="0" animBg="1"/>
      <p:bldP spid="563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>
            <a:extLst>
              <a:ext uri="{FF2B5EF4-FFF2-40B4-BE49-F238E27FC236}">
                <a16:creationId xmlns:a16="http://schemas.microsoft.com/office/drawing/2014/main" id="{58BF836F-FB48-4FE6-BF77-995BDA44672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0"/>
            <a:ext cx="1447800" cy="6858000"/>
            <a:chOff x="1536" y="0"/>
            <a:chExt cx="912" cy="4320"/>
          </a:xfrm>
        </p:grpSpPr>
        <p:grpSp>
          <p:nvGrpSpPr>
            <p:cNvPr id="16396" name="Group 8">
              <a:extLst>
                <a:ext uri="{FF2B5EF4-FFF2-40B4-BE49-F238E27FC236}">
                  <a16:creationId xmlns:a16="http://schemas.microsoft.com/office/drawing/2014/main" id="{040A8A64-533A-4D1E-8C93-FB06AF1C56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0"/>
              <a:ext cx="864" cy="4320"/>
              <a:chOff x="1584" y="0"/>
              <a:chExt cx="864" cy="4320"/>
            </a:xfrm>
          </p:grpSpPr>
          <p:grpSp>
            <p:nvGrpSpPr>
              <p:cNvPr id="16398" name="Group 9">
                <a:extLst>
                  <a:ext uri="{FF2B5EF4-FFF2-40B4-BE49-F238E27FC236}">
                    <a16:creationId xmlns:a16="http://schemas.microsoft.com/office/drawing/2014/main" id="{0509879E-9ECD-4C93-BB70-1D8D81EBD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0"/>
                <a:ext cx="768" cy="4320"/>
                <a:chOff x="336" y="0"/>
                <a:chExt cx="768" cy="4320"/>
              </a:xfrm>
            </p:grpSpPr>
            <p:grpSp>
              <p:nvGrpSpPr>
                <p:cNvPr id="16400" name="Group 10">
                  <a:extLst>
                    <a:ext uri="{FF2B5EF4-FFF2-40B4-BE49-F238E27FC236}">
                      <a16:creationId xmlns:a16="http://schemas.microsoft.com/office/drawing/2014/main" id="{497BF1FB-2498-4982-97B1-E42A0D6F4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0"/>
                  <a:ext cx="768" cy="4320"/>
                  <a:chOff x="1104" y="0"/>
                  <a:chExt cx="768" cy="4320"/>
                </a:xfrm>
              </p:grpSpPr>
              <p:pic>
                <p:nvPicPr>
                  <p:cNvPr id="16402" name="Picture 11" descr="Thermometer">
                    <a:extLst>
                      <a:ext uri="{FF2B5EF4-FFF2-40B4-BE49-F238E27FC236}">
                        <a16:creationId xmlns:a16="http://schemas.microsoft.com/office/drawing/2014/main" id="{72DB65F6-0CC6-4694-9FC5-839C11820DF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4" y="0"/>
                    <a:ext cx="589" cy="4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03" name="Line 12">
                    <a:extLst>
                      <a:ext uri="{FF2B5EF4-FFF2-40B4-BE49-F238E27FC236}">
                        <a16:creationId xmlns:a16="http://schemas.microsoft.com/office/drawing/2014/main" id="{4C10EC52-B2C5-4FFD-B297-6C7DDBE305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1488"/>
                    <a:ext cx="0" cy="2016"/>
                  </a:xfrm>
                  <a:prstGeom prst="line">
                    <a:avLst/>
                  </a:prstGeom>
                  <a:noFill/>
                  <a:ln w="38100">
                    <a:solidFill>
                      <a:srgbClr val="FE64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04" name="Rectangle 13">
                    <a:extLst>
                      <a:ext uri="{FF2B5EF4-FFF2-40B4-BE49-F238E27FC236}">
                        <a16:creationId xmlns:a16="http://schemas.microsoft.com/office/drawing/2014/main" id="{642EC692-B922-4A64-9BD8-89923540B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696"/>
                    <a:ext cx="336" cy="3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401" name="Line 14">
                  <a:extLst>
                    <a:ext uri="{FF2B5EF4-FFF2-40B4-BE49-F238E27FC236}">
                      <a16:creationId xmlns:a16="http://schemas.microsoft.com/office/drawing/2014/main" id="{AA4E485E-2A2F-4AE3-93DE-6302431BE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4" y="816"/>
                  <a:ext cx="0" cy="3024"/>
                </a:xfrm>
                <a:prstGeom prst="line">
                  <a:avLst/>
                </a:prstGeom>
                <a:noFill/>
                <a:ln w="38100">
                  <a:solidFill>
                    <a:srgbClr val="FD7155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99" name="Rectangle 15">
                <a:extLst>
                  <a:ext uri="{FF2B5EF4-FFF2-40B4-BE49-F238E27FC236}">
                    <a16:creationId xmlns:a16="http://schemas.microsoft.com/office/drawing/2014/main" id="{6DC6087E-B689-4C7E-BCFE-55650DBA1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648"/>
                <a:ext cx="192" cy="480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397" name="Rectangle 16">
              <a:extLst>
                <a:ext uri="{FF2B5EF4-FFF2-40B4-BE49-F238E27FC236}">
                  <a16:creationId xmlns:a16="http://schemas.microsoft.com/office/drawing/2014/main" id="{24A3D0F8-E957-4FB8-9076-B8E532150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0"/>
              <a:ext cx="672" cy="4320"/>
            </a:xfrm>
            <a:prstGeom prst="rect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3272" name="Group 24">
            <a:extLst>
              <a:ext uri="{FF2B5EF4-FFF2-40B4-BE49-F238E27FC236}">
                <a16:creationId xmlns:a16="http://schemas.microsoft.com/office/drawing/2014/main" id="{B16933BD-E49B-42D1-A7E1-A017B5899F08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962400"/>
            <a:ext cx="2560638" cy="2133600"/>
            <a:chOff x="3696" y="2496"/>
            <a:chExt cx="1613" cy="1344"/>
          </a:xfrm>
        </p:grpSpPr>
        <p:sp>
          <p:nvSpPr>
            <p:cNvPr id="16394" name="Oval 17">
              <a:extLst>
                <a:ext uri="{FF2B5EF4-FFF2-40B4-BE49-F238E27FC236}">
                  <a16:creationId xmlns:a16="http://schemas.microsoft.com/office/drawing/2014/main" id="{7A5E87B4-728E-4C8F-BFE9-9B54B6A6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408"/>
              <a:ext cx="1440" cy="432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395" name="Picture 5" descr="j0174023">
              <a:extLst>
                <a:ext uri="{FF2B5EF4-FFF2-40B4-BE49-F238E27FC236}">
                  <a16:creationId xmlns:a16="http://schemas.microsoft.com/office/drawing/2014/main" id="{B456DE8E-3DB0-4A15-A4C0-A76CED34B9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96"/>
              <a:ext cx="1517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66" name="Line 18">
            <a:extLst>
              <a:ext uri="{FF2B5EF4-FFF2-40B4-BE49-F238E27FC236}">
                <a16:creationId xmlns:a16="http://schemas.microsoft.com/office/drawing/2014/main" id="{8554A0FA-67BD-4939-BA95-2E44429F9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2954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67" name="Rectangle 19">
            <a:extLst>
              <a:ext uri="{FF2B5EF4-FFF2-40B4-BE49-F238E27FC236}">
                <a16:creationId xmlns:a16="http://schemas.microsoft.com/office/drawing/2014/main" id="{BA5477D3-D976-4907-99A3-0EF30D63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9906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δείχνει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!!!</a:t>
            </a:r>
            <a:r>
              <a:rPr kumimoji="0" lang="el-G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8" name="Rectangle 20">
            <a:extLst>
              <a:ext uri="{FF2B5EF4-FFF2-40B4-BE49-F238E27FC236}">
                <a16:creationId xmlns:a16="http://schemas.microsoft.com/office/drawing/2014/main" id="{487E00C1-6CD8-4699-91AD-FE10A2542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νερό βράζει στους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!!!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9" name="WordArt 21">
            <a:extLst>
              <a:ext uri="{FF2B5EF4-FFF2-40B4-BE49-F238E27FC236}">
                <a16:creationId xmlns:a16="http://schemas.microsoft.com/office/drawing/2014/main" id="{6EC27909-AA47-4FEA-8E7F-1B266C5E3A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10400" y="2209801"/>
            <a:ext cx="2819400" cy="1484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Μπράβο!!</a:t>
            </a:r>
            <a:endParaRPr kumimoji="0" lang="en-GB" sz="3600" b="0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3270" name="AutoShape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87E62F-6A4F-4D65-989F-855D5207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05000"/>
            <a:ext cx="1600200" cy="14478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271" name="Picture 23" descr="AG00211_">
            <a:extLst>
              <a:ext uri="{FF2B5EF4-FFF2-40B4-BE49-F238E27FC236}">
                <a16:creationId xmlns:a16="http://schemas.microsoft.com/office/drawing/2014/main" id="{C3F2A240-541F-48CA-86F5-7CD410FE5C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4725988"/>
            <a:ext cx="26670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7" grpId="0"/>
      <p:bldP spid="53268" grpId="0"/>
      <p:bldP spid="532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60" name="Group 16">
            <a:extLst>
              <a:ext uri="{FF2B5EF4-FFF2-40B4-BE49-F238E27FC236}">
                <a16:creationId xmlns:a16="http://schemas.microsoft.com/office/drawing/2014/main" id="{FE622118-6034-40EA-AEE8-F52CFEFCC25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438400"/>
            <a:ext cx="7391400" cy="1219200"/>
            <a:chOff x="624" y="2256"/>
            <a:chExt cx="4704" cy="864"/>
          </a:xfrm>
        </p:grpSpPr>
        <p:sp>
          <p:nvSpPr>
            <p:cNvPr id="17417" name="AutoShape 15">
              <a:extLst>
                <a:ext uri="{FF2B5EF4-FFF2-40B4-BE49-F238E27FC236}">
                  <a16:creationId xmlns:a16="http://schemas.microsoft.com/office/drawing/2014/main" id="{19B4717B-8352-44D7-BD3B-321FD9788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4704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418" name="Group 14">
              <a:extLst>
                <a:ext uri="{FF2B5EF4-FFF2-40B4-BE49-F238E27FC236}">
                  <a16:creationId xmlns:a16="http://schemas.microsoft.com/office/drawing/2014/main" id="{43DF8659-AA69-44F6-BB82-58CAED3D7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304"/>
              <a:ext cx="4608" cy="757"/>
              <a:chOff x="432" y="875"/>
              <a:chExt cx="4992" cy="681"/>
            </a:xfrm>
          </p:grpSpPr>
          <p:pic>
            <p:nvPicPr>
              <p:cNvPr id="17419" name="Picture 7" descr="11-029-2">
                <a:extLst>
                  <a:ext uri="{FF2B5EF4-FFF2-40B4-BE49-F238E27FC236}">
                    <a16:creationId xmlns:a16="http://schemas.microsoft.com/office/drawing/2014/main" id="{86E7E34A-FC0E-4CE3-B978-607414EB1C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3" t="55284" r="2020"/>
              <a:stretch>
                <a:fillRect/>
              </a:stretch>
            </p:blipFill>
            <p:spPr bwMode="auto">
              <a:xfrm>
                <a:off x="432" y="875"/>
                <a:ext cx="4992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AutoShape 10">
                <a:extLst>
                  <a:ext uri="{FF2B5EF4-FFF2-40B4-BE49-F238E27FC236}">
                    <a16:creationId xmlns:a16="http://schemas.microsoft.com/office/drawing/2014/main" id="{30ED6CAD-784A-4B79-BCA2-313EE2865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43156">
                <a:off x="624" y="1248"/>
                <a:ext cx="384" cy="97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21" name="Line 9">
                <a:extLst>
                  <a:ext uri="{FF2B5EF4-FFF2-40B4-BE49-F238E27FC236}">
                    <a16:creationId xmlns:a16="http://schemas.microsoft.com/office/drawing/2014/main" id="{EFF4C214-0392-43DA-AA9D-85106F4E6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48"/>
                <a:ext cx="2304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0B0B8C63-E044-493A-BCF3-A9EAAD110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"/>
            <a:ext cx="8991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Η μητέρα πήρε τη θερμοκρασία της Μαρίας.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Η μητέρα ξέρει ότι η θερμο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ρασία δεν πρέπει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να είναι πάνω από 37.6 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Zurich Ex BT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Zurich Ex BT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Zurich Ex BT" pitchFamily="34" charset="0"/>
                <a:ea typeface="+mn-ea"/>
                <a:cs typeface="Arial" panose="020B0604020202020204" pitchFamily="34" charset="0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  </a:t>
            </a: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7FFCAD5F-0699-4008-A097-E76940FB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38600"/>
            <a:ext cx="701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μην ανησυχήσει.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της δώσει να πιει ένα ζεστό γάλα.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καλέσει αμέσως το γιατρό.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3" name="AutoShape 19">
            <a:hlinkClick r:id="" action="ppaction://hlinkshowjump?jump=nextslide" highlightClick="1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CBC1D81E-D8D7-4190-8F5A-F5F65EA5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0"/>
            <a:ext cx="8382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4" name="AutoShape 20">
            <a:hlinkClick r:id="" action="ppaction://hlinkshowjump?jump=nextslide" highlightClick="1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EC8A60A-E584-4635-A866-C3C78BFCC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00600"/>
            <a:ext cx="8382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5" name="AutoShape 2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1423AC3-5A35-45EA-B3E5-92E1823B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791200"/>
            <a:ext cx="8382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7" name="AutoShape 23">
            <a:extLst>
              <a:ext uri="{FF2B5EF4-FFF2-40B4-BE49-F238E27FC236}">
                <a16:creationId xmlns:a16="http://schemas.microsoft.com/office/drawing/2014/main" id="{816AEBD6-C1D1-40C3-9D29-A0E75261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00200"/>
            <a:ext cx="3962400" cy="685800"/>
          </a:xfrm>
          <a:prstGeom prst="roundRect">
            <a:avLst>
              <a:gd name="adj" fmla="val 16667"/>
            </a:avLst>
          </a:prstGeom>
          <a:solidFill>
            <a:srgbClr val="5BFF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Τι πρέπει να κάνει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Print 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31762" grpId="0"/>
      <p:bldP spid="31763" grpId="0" animBg="1"/>
      <p:bldP spid="31764" grpId="0" animBg="1"/>
      <p:bldP spid="31765" grpId="0" animBg="1"/>
      <p:bldP spid="317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B801-1052-4BDE-980E-522A61EAC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9610"/>
            <a:ext cx="9144000" cy="153119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sz="2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Οι  επόμενες διαφάνειες είναι μια παρουσίαση από την ιστοσελίδα του ΥΠΠΑΝ –</a:t>
            </a:r>
            <a:br>
              <a:rPr lang="el-GR" sz="2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l-GR" sz="2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Εξ αποστάσεως εκπαίδευση</a:t>
            </a:r>
            <a:br>
              <a:rPr lang="el-GR" sz="2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l-GR" sz="2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Και ανήκει στον Κύπρο Κυπριανού</a:t>
            </a:r>
            <a:br>
              <a:rPr lang="el-GR" sz="2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CB238-FE53-458B-ABE6-DC93CE4B3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846" y="1961498"/>
            <a:ext cx="9144000" cy="248499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6400" dirty="0"/>
              <a:t>Χαίρεται παιδιά. </a:t>
            </a:r>
          </a:p>
          <a:p>
            <a:pPr algn="just"/>
            <a:endParaRPr lang="el-GR" sz="6400" dirty="0"/>
          </a:p>
          <a:p>
            <a:pPr algn="just"/>
            <a:r>
              <a:rPr lang="el-GR" sz="6400" dirty="0"/>
              <a:t>Σήμερα έχετε μπροστά σας το δεύτερο μέρος  για την ενότητα θερμότητα-θερμοκρασία.</a:t>
            </a:r>
          </a:p>
          <a:p>
            <a:pPr algn="just"/>
            <a:r>
              <a:rPr lang="el-GR" sz="6400" dirty="0"/>
              <a:t>Είναι μια παρουσίαση που έχει τη μορφή παιχνιδιού.</a:t>
            </a:r>
          </a:p>
          <a:p>
            <a:pPr algn="just"/>
            <a:r>
              <a:rPr lang="el-GR" sz="6400" dirty="0"/>
              <a:t>Αν κάτι δεν το θυμάστε δεν πειράζει, θα σας βοηθήσει η ίδια η παρουσίαση</a:t>
            </a:r>
          </a:p>
          <a:p>
            <a:pPr algn="just"/>
            <a:r>
              <a:rPr lang="el-GR" sz="6400" dirty="0"/>
              <a:t> να το θυμηθείτε και να το μάθετε.</a:t>
            </a:r>
          </a:p>
          <a:p>
            <a:pPr algn="just"/>
            <a:r>
              <a:rPr lang="el-GR" sz="6400" dirty="0"/>
              <a:t>Αν κάποιο παιδάκι δεν ασχολήθηκε με την παρουσίαση της προηγούμενης βδομάδας  (Θερμότητα –</a:t>
            </a:r>
          </a:p>
          <a:p>
            <a:pPr algn="just"/>
            <a:r>
              <a:rPr lang="el-GR" sz="6400" dirty="0"/>
              <a:t> θερμοκρασία 1) ας τη δει εκείνη  πρώτα και μετά να προχωρήσει σε αυτή</a:t>
            </a:r>
            <a:r>
              <a:rPr lang="el-GR" sz="6400"/>
              <a:t>, στη 2.</a:t>
            </a:r>
            <a:endParaRPr lang="el-GR" sz="6400" dirty="0"/>
          </a:p>
          <a:p>
            <a:pPr algn="just"/>
            <a:endParaRPr lang="el-GR" sz="6400" dirty="0"/>
          </a:p>
          <a:p>
            <a:pPr algn="just"/>
            <a:r>
              <a:rPr lang="el-GR" sz="6400" dirty="0"/>
              <a:t>Καλή διασκέδαση!</a:t>
            </a:r>
          </a:p>
          <a:p>
            <a:r>
              <a:rPr lang="el-GR" sz="72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1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481979C2-600D-4DF8-B1DE-873AACDC5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676401"/>
            <a:ext cx="3429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 η Μαρία ήταν σκυλάκι  δε θα υπήρχε κανένα πρόβλημα!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306" name="AutoShape 34">
            <a:extLst>
              <a:ext uri="{FF2B5EF4-FFF2-40B4-BE49-F238E27FC236}">
                <a16:creationId xmlns:a16="http://schemas.microsoft.com/office/drawing/2014/main" id="{5E509B9B-3342-46C9-B29D-EB7AF7C4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105400" cy="2743200"/>
          </a:xfrm>
          <a:prstGeom prst="cloudCallout">
            <a:avLst>
              <a:gd name="adj1" fmla="val -29912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κανονική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θερμοκρασία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μου είναι από 38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μέχρι 39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4309" name="Group 37">
            <a:extLst>
              <a:ext uri="{FF2B5EF4-FFF2-40B4-BE49-F238E27FC236}">
                <a16:creationId xmlns:a16="http://schemas.microsoft.com/office/drawing/2014/main" id="{D5ED9C6C-C1D4-4D96-B04A-D41A59A3B5D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276600"/>
            <a:ext cx="5181600" cy="3581400"/>
            <a:chOff x="0" y="2064"/>
            <a:chExt cx="3264" cy="2256"/>
          </a:xfrm>
        </p:grpSpPr>
        <p:grpSp>
          <p:nvGrpSpPr>
            <p:cNvPr id="18439" name="Group 29">
              <a:extLst>
                <a:ext uri="{FF2B5EF4-FFF2-40B4-BE49-F238E27FC236}">
                  <a16:creationId xmlns:a16="http://schemas.microsoft.com/office/drawing/2014/main" id="{D6D20DBE-31CF-4C4C-9D52-0F6256BE1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160"/>
              <a:ext cx="1488" cy="2160"/>
              <a:chOff x="2496" y="2160"/>
              <a:chExt cx="1488" cy="2160"/>
            </a:xfrm>
          </p:grpSpPr>
          <p:sp>
            <p:nvSpPr>
              <p:cNvPr id="18462" name="Rectangle 27">
                <a:extLst>
                  <a:ext uri="{FF2B5EF4-FFF2-40B4-BE49-F238E27FC236}">
                    <a16:creationId xmlns:a16="http://schemas.microsoft.com/office/drawing/2014/main" id="{1234A3D3-390C-45A2-A499-D3DD2F964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600"/>
                <a:ext cx="144" cy="720"/>
              </a:xfrm>
              <a:prstGeom prst="rect">
                <a:avLst/>
              </a:prstGeom>
              <a:gradFill rotWithShape="1">
                <a:gsLst>
                  <a:gs pos="0">
                    <a:srgbClr val="6E3C23"/>
                  </a:gs>
                  <a:gs pos="100000">
                    <a:srgbClr val="EE824C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63" name="Oval 28">
                <a:extLst>
                  <a:ext uri="{FF2B5EF4-FFF2-40B4-BE49-F238E27FC236}">
                    <a16:creationId xmlns:a16="http://schemas.microsoft.com/office/drawing/2014/main" id="{8C270A9F-BD11-4CA0-9BC3-1043B7224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1488" cy="1488"/>
              </a:xfrm>
              <a:prstGeom prst="ellipse">
                <a:avLst/>
              </a:prstGeom>
              <a:solidFill>
                <a:srgbClr val="559C24"/>
              </a:solidFill>
              <a:ln w="9525">
                <a:solidFill>
                  <a:srgbClr val="26611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40" name="Group 26">
              <a:extLst>
                <a:ext uri="{FF2B5EF4-FFF2-40B4-BE49-F238E27FC236}">
                  <a16:creationId xmlns:a16="http://schemas.microsoft.com/office/drawing/2014/main" id="{7A3426EB-2705-4AB3-9F0E-32C8CBE3B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40"/>
              <a:ext cx="2208" cy="1680"/>
              <a:chOff x="288" y="2352"/>
              <a:chExt cx="2208" cy="1680"/>
            </a:xfrm>
          </p:grpSpPr>
          <p:grpSp>
            <p:nvGrpSpPr>
              <p:cNvPr id="18444" name="Group 23">
                <a:extLst>
                  <a:ext uri="{FF2B5EF4-FFF2-40B4-BE49-F238E27FC236}">
                    <a16:creationId xmlns:a16="http://schemas.microsoft.com/office/drawing/2014/main" id="{0B3D7614-B638-4907-98CA-C04C498549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3024"/>
                <a:ext cx="1632" cy="864"/>
                <a:chOff x="2736" y="2832"/>
                <a:chExt cx="1152" cy="864"/>
              </a:xfrm>
            </p:grpSpPr>
            <p:grpSp>
              <p:nvGrpSpPr>
                <p:cNvPr id="18448" name="Group 15">
                  <a:extLst>
                    <a:ext uri="{FF2B5EF4-FFF2-40B4-BE49-F238E27FC236}">
                      <a16:creationId xmlns:a16="http://schemas.microsoft.com/office/drawing/2014/main" id="{A4D24D1C-5C78-4C93-9034-B1A878231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36" y="2832"/>
                  <a:ext cx="576" cy="864"/>
                  <a:chOff x="2736" y="2832"/>
                  <a:chExt cx="576" cy="864"/>
                </a:xfrm>
              </p:grpSpPr>
              <p:grpSp>
                <p:nvGrpSpPr>
                  <p:cNvPr id="18456" name="Group 11">
                    <a:extLst>
                      <a:ext uri="{FF2B5EF4-FFF2-40B4-BE49-F238E27FC236}">
                        <a16:creationId xmlns:a16="http://schemas.microsoft.com/office/drawing/2014/main" id="{37F5DE1C-474C-4CB4-B984-E6F43C2708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2832"/>
                    <a:ext cx="288" cy="864"/>
                    <a:chOff x="2736" y="2832"/>
                    <a:chExt cx="288" cy="864"/>
                  </a:xfrm>
                </p:grpSpPr>
                <p:sp>
                  <p:nvSpPr>
                    <p:cNvPr id="18460" name="Rectangle 8">
                      <a:extLst>
                        <a:ext uri="{FF2B5EF4-FFF2-40B4-BE49-F238E27FC236}">
                          <a16:creationId xmlns:a16="http://schemas.microsoft.com/office/drawing/2014/main" id="{469B290F-AE3C-4E7D-8BA1-8FA0C69074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61" name="Rectangle 10">
                      <a:extLst>
                        <a:ext uri="{FF2B5EF4-FFF2-40B4-BE49-F238E27FC236}">
                          <a16:creationId xmlns:a16="http://schemas.microsoft.com/office/drawing/2014/main" id="{CDA03C3C-C39A-424F-8BB8-3BF344CA5C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457" name="Group 12">
                    <a:extLst>
                      <a:ext uri="{FF2B5EF4-FFF2-40B4-BE49-F238E27FC236}">
                        <a16:creationId xmlns:a16="http://schemas.microsoft.com/office/drawing/2014/main" id="{D5140D05-9A10-4810-84A2-40654E99B4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2832"/>
                    <a:ext cx="288" cy="864"/>
                    <a:chOff x="2736" y="2832"/>
                    <a:chExt cx="288" cy="864"/>
                  </a:xfrm>
                </p:grpSpPr>
                <p:sp>
                  <p:nvSpPr>
                    <p:cNvPr id="18458" name="Rectangle 13">
                      <a:extLst>
                        <a:ext uri="{FF2B5EF4-FFF2-40B4-BE49-F238E27FC236}">
                          <a16:creationId xmlns:a16="http://schemas.microsoft.com/office/drawing/2014/main" id="{34E0C5B4-0677-4C24-B4CC-6C27ED7C0F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59" name="Rectangle 14">
                      <a:extLst>
                        <a:ext uri="{FF2B5EF4-FFF2-40B4-BE49-F238E27FC236}">
                          <a16:creationId xmlns:a16="http://schemas.microsoft.com/office/drawing/2014/main" id="{CF125A6D-C966-4E92-865F-4EDA22B73D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449" name="Group 16">
                  <a:extLst>
                    <a:ext uri="{FF2B5EF4-FFF2-40B4-BE49-F238E27FC236}">
                      <a16:creationId xmlns:a16="http://schemas.microsoft.com/office/drawing/2014/main" id="{5ABE6CFA-CFC1-4C3C-A624-88A0ACB237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832"/>
                  <a:ext cx="576" cy="864"/>
                  <a:chOff x="2736" y="2832"/>
                  <a:chExt cx="576" cy="864"/>
                </a:xfrm>
              </p:grpSpPr>
              <p:grpSp>
                <p:nvGrpSpPr>
                  <p:cNvPr id="18450" name="Group 17">
                    <a:extLst>
                      <a:ext uri="{FF2B5EF4-FFF2-40B4-BE49-F238E27FC236}">
                        <a16:creationId xmlns:a16="http://schemas.microsoft.com/office/drawing/2014/main" id="{33910C4E-6606-40FB-B96B-D58EE3A777E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2832"/>
                    <a:ext cx="288" cy="864"/>
                    <a:chOff x="2736" y="2832"/>
                    <a:chExt cx="288" cy="864"/>
                  </a:xfrm>
                </p:grpSpPr>
                <p:sp>
                  <p:nvSpPr>
                    <p:cNvPr id="18454" name="Rectangle 18">
                      <a:extLst>
                        <a:ext uri="{FF2B5EF4-FFF2-40B4-BE49-F238E27FC236}">
                          <a16:creationId xmlns:a16="http://schemas.microsoft.com/office/drawing/2014/main" id="{25463DBE-1B8E-4A02-AD92-AA84870805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55" name="Rectangle 19">
                      <a:extLst>
                        <a:ext uri="{FF2B5EF4-FFF2-40B4-BE49-F238E27FC236}">
                          <a16:creationId xmlns:a16="http://schemas.microsoft.com/office/drawing/2014/main" id="{C82E1F4D-6D69-4041-A9EF-63ED597051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451" name="Group 20">
                    <a:extLst>
                      <a:ext uri="{FF2B5EF4-FFF2-40B4-BE49-F238E27FC236}">
                        <a16:creationId xmlns:a16="http://schemas.microsoft.com/office/drawing/2014/main" id="{C13DF3AA-1F85-4109-AD13-AC3DF23164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2832"/>
                    <a:ext cx="288" cy="864"/>
                    <a:chOff x="2736" y="2832"/>
                    <a:chExt cx="288" cy="864"/>
                  </a:xfrm>
                </p:grpSpPr>
                <p:sp>
                  <p:nvSpPr>
                    <p:cNvPr id="18452" name="Rectangle 21">
                      <a:extLst>
                        <a:ext uri="{FF2B5EF4-FFF2-40B4-BE49-F238E27FC236}">
                          <a16:creationId xmlns:a16="http://schemas.microsoft.com/office/drawing/2014/main" id="{E439651B-D7FB-4D00-9412-4E376676DA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53" name="Rectangle 22">
                      <a:extLst>
                        <a:ext uri="{FF2B5EF4-FFF2-40B4-BE49-F238E27FC236}">
                          <a16:creationId xmlns:a16="http://schemas.microsoft.com/office/drawing/2014/main" id="{388FD5F0-C092-46D2-B385-85E7452022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832"/>
                      <a:ext cx="144" cy="864"/>
                    </a:xfrm>
                    <a:prstGeom prst="rect">
                      <a:avLst/>
                    </a:prstGeom>
                    <a:solidFill>
                      <a:srgbClr val="D4B42E"/>
                    </a:solidFill>
                    <a:ln w="9525">
                      <a:solidFill>
                        <a:srgbClr val="60521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8445" name="AutoShape 7">
                <a:extLst>
                  <a:ext uri="{FF2B5EF4-FFF2-40B4-BE49-F238E27FC236}">
                    <a16:creationId xmlns:a16="http://schemas.microsoft.com/office/drawing/2014/main" id="{1F0E743A-F895-4DA1-9094-EB556233B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36" y="2352"/>
                <a:ext cx="2160" cy="720"/>
              </a:xfrm>
              <a:custGeom>
                <a:avLst/>
                <a:gdLst>
                  <a:gd name="T0" fmla="*/ 189 w 21600"/>
                  <a:gd name="T1" fmla="*/ 12 h 21600"/>
                  <a:gd name="T2" fmla="*/ 108 w 21600"/>
                  <a:gd name="T3" fmla="*/ 24 h 21600"/>
                  <a:gd name="T4" fmla="*/ 27 w 21600"/>
                  <a:gd name="T5" fmla="*/ 12 h 21600"/>
                  <a:gd name="T6" fmla="*/ 10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46" name="AutoShape 24">
                <a:extLst>
                  <a:ext uri="{FF2B5EF4-FFF2-40B4-BE49-F238E27FC236}">
                    <a16:creationId xmlns:a16="http://schemas.microsoft.com/office/drawing/2014/main" id="{28DB0FFA-8A70-4826-9569-9C63DE6A3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60"/>
                <a:ext cx="432" cy="576"/>
              </a:xfrm>
              <a:prstGeom prst="roundRect">
                <a:avLst>
                  <a:gd name="adj" fmla="val 16667"/>
                </a:avLst>
              </a:prstGeom>
              <a:solidFill>
                <a:srgbClr val="493E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47" name="Rectangle 25">
                <a:extLst>
                  <a:ext uri="{FF2B5EF4-FFF2-40B4-BE49-F238E27FC236}">
                    <a16:creationId xmlns:a16="http://schemas.microsoft.com/office/drawing/2014/main" id="{F186073E-5FF3-4BFC-A94A-28311ECD7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2208" cy="144"/>
              </a:xfrm>
              <a:prstGeom prst="rect">
                <a:avLst/>
              </a:prstGeom>
              <a:solidFill>
                <a:srgbClr val="8B76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41" name="Group 36">
              <a:extLst>
                <a:ext uri="{FF2B5EF4-FFF2-40B4-BE49-F238E27FC236}">
                  <a16:creationId xmlns:a16="http://schemas.microsoft.com/office/drawing/2014/main" id="{26B30EC0-8703-476F-AD2C-D75533911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064"/>
              <a:ext cx="912" cy="864"/>
              <a:chOff x="1104" y="2400"/>
              <a:chExt cx="912" cy="864"/>
            </a:xfrm>
          </p:grpSpPr>
          <p:pic>
            <p:nvPicPr>
              <p:cNvPr id="18442" name="Picture 5" descr="Barking snoopy - Click image to download.">
                <a:hlinkClick r:id="rId4"/>
                <a:extLst>
                  <a:ext uri="{FF2B5EF4-FFF2-40B4-BE49-F238E27FC236}">
                    <a16:creationId xmlns:a16="http://schemas.microsoft.com/office/drawing/2014/main" id="{0F0F045F-EAD1-4244-B69A-5288B9F52DE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2400"/>
                <a:ext cx="864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3" name="Rectangle 30">
                <a:extLst>
                  <a:ext uri="{FF2B5EF4-FFF2-40B4-BE49-F238E27FC236}">
                    <a16:creationId xmlns:a16="http://schemas.microsoft.com/office/drawing/2014/main" id="{3CFEE82C-82F6-48DA-9627-750738ECC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400"/>
                <a:ext cx="240" cy="192"/>
              </a:xfrm>
              <a:prstGeom prst="rect">
                <a:avLst/>
              </a:prstGeom>
              <a:solidFill>
                <a:srgbClr val="FFA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310" name="Picture 38" descr="n_no">
            <a:extLst>
              <a:ext uri="{FF2B5EF4-FFF2-40B4-BE49-F238E27FC236}">
                <a16:creationId xmlns:a16="http://schemas.microsoft.com/office/drawing/2014/main" id="{A95523EA-283B-4547-A7AF-BC35083F09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1" name="AutoShape 3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F7F573-D864-4646-B1AD-4AAEBDC75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95800"/>
            <a:ext cx="1752600" cy="16764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54306" grpId="0" animBg="1"/>
      <p:bldP spid="543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754AF7F9-71A7-413F-B5F9-4E0D43C2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14800"/>
            <a:ext cx="487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μητέρα της Μαρίας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πρέπει να καλέσει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αμέσως το γιατρό!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459" name="Group 5">
            <a:extLst>
              <a:ext uri="{FF2B5EF4-FFF2-40B4-BE49-F238E27FC236}">
                <a16:creationId xmlns:a16="http://schemas.microsoft.com/office/drawing/2014/main" id="{C4E7BD02-D91F-472B-BF07-99A2CE95964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209800"/>
            <a:ext cx="7772400" cy="1371600"/>
            <a:chOff x="624" y="2256"/>
            <a:chExt cx="4704" cy="864"/>
          </a:xfrm>
        </p:grpSpPr>
        <p:sp>
          <p:nvSpPr>
            <p:cNvPr id="19467" name="AutoShape 6">
              <a:extLst>
                <a:ext uri="{FF2B5EF4-FFF2-40B4-BE49-F238E27FC236}">
                  <a16:creationId xmlns:a16="http://schemas.microsoft.com/office/drawing/2014/main" id="{57D2620C-0D48-438A-86CB-57FEFF2B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4704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468" name="Group 7">
              <a:extLst>
                <a:ext uri="{FF2B5EF4-FFF2-40B4-BE49-F238E27FC236}">
                  <a16:creationId xmlns:a16="http://schemas.microsoft.com/office/drawing/2014/main" id="{E768CCE3-BEBB-4324-91A1-0BC0FCCE33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304"/>
              <a:ext cx="4608" cy="757"/>
              <a:chOff x="432" y="875"/>
              <a:chExt cx="4992" cy="681"/>
            </a:xfrm>
          </p:grpSpPr>
          <p:pic>
            <p:nvPicPr>
              <p:cNvPr id="19469" name="Picture 8" descr="11-029-2">
                <a:extLst>
                  <a:ext uri="{FF2B5EF4-FFF2-40B4-BE49-F238E27FC236}">
                    <a16:creationId xmlns:a16="http://schemas.microsoft.com/office/drawing/2014/main" id="{2F9333D5-EA12-4238-9782-C27AACF13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3" t="55284" r="2020"/>
              <a:stretch>
                <a:fillRect/>
              </a:stretch>
            </p:blipFill>
            <p:spPr bwMode="auto">
              <a:xfrm>
                <a:off x="432" y="875"/>
                <a:ext cx="4992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0" name="AutoShape 9">
                <a:extLst>
                  <a:ext uri="{FF2B5EF4-FFF2-40B4-BE49-F238E27FC236}">
                    <a16:creationId xmlns:a16="http://schemas.microsoft.com/office/drawing/2014/main" id="{365CCB64-1EEA-40AF-8C82-4ED0AEE47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43156">
                <a:off x="624" y="1248"/>
                <a:ext cx="384" cy="97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71" name="Line 10">
                <a:extLst>
                  <a:ext uri="{FF2B5EF4-FFF2-40B4-BE49-F238E27FC236}">
                    <a16:creationId xmlns:a16="http://schemas.microsoft.com/office/drawing/2014/main" id="{858CD297-D154-4A01-BEAA-42242CCEF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48"/>
                <a:ext cx="2304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5308" name="Picture 12" descr="CELL-P~1">
            <a:extLst>
              <a:ext uri="{FF2B5EF4-FFF2-40B4-BE49-F238E27FC236}">
                <a16:creationId xmlns:a16="http://schemas.microsoft.com/office/drawing/2014/main" id="{91C971D8-3928-4350-9ECA-61939C1FD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9286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WordArt 14">
            <a:extLst>
              <a:ext uri="{FF2B5EF4-FFF2-40B4-BE49-F238E27FC236}">
                <a16:creationId xmlns:a16="http://schemas.microsoft.com/office/drawing/2014/main" id="{8E86D9D4-02F7-4F1A-AFE8-CC538FB54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048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E00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Μάλιστα!</a:t>
            </a:r>
            <a:endParaRPr kumimoji="0" lang="en-GB" sz="3600" b="0" i="0" u="none" strike="noStrike" kern="10" cap="none" spc="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E00B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5311" name="Line 15">
            <a:extLst>
              <a:ext uri="{FF2B5EF4-FFF2-40B4-BE49-F238E27FC236}">
                <a16:creationId xmlns:a16="http://schemas.microsoft.com/office/drawing/2014/main" id="{E769BF0D-D7AA-48E7-90F2-30E66C773C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524000"/>
            <a:ext cx="1371600" cy="13716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12" name="Rectangle 16">
            <a:extLst>
              <a:ext uri="{FF2B5EF4-FFF2-40B4-BE49-F238E27FC236}">
                <a16:creationId xmlns:a16="http://schemas.microsoft.com/office/drawing/2014/main" id="{62C92030-7FFA-4377-B1B4-AD61A411D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762001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  <a:r>
              <a:rPr kumimoji="0" lang="el-GR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!!</a:t>
            </a:r>
            <a:endParaRPr kumimoji="0" lang="en-GB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13" name="AutoShape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ED296B0-289B-41B0-93B8-3A1E624C6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029200"/>
            <a:ext cx="1524000" cy="14478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315" name="Picture 19" descr="ta_clap">
            <a:extLst>
              <a:ext uri="{FF2B5EF4-FFF2-40B4-BE49-F238E27FC236}">
                <a16:creationId xmlns:a16="http://schemas.microsoft.com/office/drawing/2014/main" id="{A9ECA697-EFDA-4CF6-8587-B54ED0B8C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21" descr="AG00405_">
            <a:extLst>
              <a:ext uri="{FF2B5EF4-FFF2-40B4-BE49-F238E27FC236}">
                <a16:creationId xmlns:a16="http://schemas.microsoft.com/office/drawing/2014/main" id="{13CE7488-6123-4FAF-89BB-40CBF6F310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733800"/>
            <a:ext cx="1609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5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3" presetClass="exit" presetSubtype="32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  <p:bldP spid="55312" grpId="0"/>
      <p:bldP spid="55312" grpId="1"/>
      <p:bldP spid="553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2" name="Rectangle 30">
            <a:extLst>
              <a:ext uri="{FF2B5EF4-FFF2-40B4-BE49-F238E27FC236}">
                <a16:creationId xmlns:a16="http://schemas.microsoft.com/office/drawing/2014/main" id="{34E35C6E-A762-4A56-AD39-661F9E63B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Ραφαέλα κρατά το θερμόμετρο για να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μετρήσει τη θερμοκρασία του δωματίου.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26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097F986-3268-471C-B0A8-CFE728EB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438400"/>
            <a:ext cx="8382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27" name="Rectangle 35">
            <a:extLst>
              <a:ext uri="{FF2B5EF4-FFF2-40B4-BE49-F238E27FC236}">
                <a16:creationId xmlns:a16="http://schemas.microsoft.com/office/drawing/2014/main" id="{6C69014F-BD74-4778-B795-863638BE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90800"/>
            <a:ext cx="5257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κρατά με λάθος τρόπο.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 θερμόμετρο δε μπορεί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να μετρήσει τη θερμοκρασία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του δωματίου.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 θερμόμετρο πρέπει να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είναι πλαγιαστό.</a:t>
            </a: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30" name="AutoShape 38">
            <a:extLst>
              <a:ext uri="{FF2B5EF4-FFF2-40B4-BE49-F238E27FC236}">
                <a16:creationId xmlns:a16="http://schemas.microsoft.com/office/drawing/2014/main" id="{D0BEF647-204B-458D-B49C-C070ABDE4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524000"/>
            <a:ext cx="3962400" cy="838200"/>
          </a:xfrm>
          <a:prstGeom prst="roundRect">
            <a:avLst>
              <a:gd name="adj" fmla="val 16667"/>
            </a:avLst>
          </a:prstGeom>
          <a:solidFill>
            <a:srgbClr val="A9FA96"/>
          </a:solidFill>
          <a:ln>
            <a:noFill/>
          </a:ln>
          <a:effectLst>
            <a:outerShdw dist="107763" dir="13500000" algn="ctr" rotWithShape="0">
              <a:srgbClr val="6600C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Ποιο λάθος κάνει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486" name="Group 40">
            <a:extLst>
              <a:ext uri="{FF2B5EF4-FFF2-40B4-BE49-F238E27FC236}">
                <a16:creationId xmlns:a16="http://schemas.microsoft.com/office/drawing/2014/main" id="{F5A44E95-09B2-46D8-BC53-C4A9449701D2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438400"/>
            <a:ext cx="2417763" cy="4419600"/>
            <a:chOff x="0" y="1536"/>
            <a:chExt cx="1523" cy="2784"/>
          </a:xfrm>
        </p:grpSpPr>
        <p:grpSp>
          <p:nvGrpSpPr>
            <p:cNvPr id="20489" name="Group 41">
              <a:extLst>
                <a:ext uri="{FF2B5EF4-FFF2-40B4-BE49-F238E27FC236}">
                  <a16:creationId xmlns:a16="http://schemas.microsoft.com/office/drawing/2014/main" id="{B7300721-F986-45BA-8953-1D7C0F51A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536"/>
              <a:ext cx="1283" cy="1354"/>
              <a:chOff x="288" y="912"/>
              <a:chExt cx="1283" cy="1354"/>
            </a:xfrm>
          </p:grpSpPr>
          <p:sp>
            <p:nvSpPr>
              <p:cNvPr id="20493" name="Line 42">
                <a:extLst>
                  <a:ext uri="{FF2B5EF4-FFF2-40B4-BE49-F238E27FC236}">
                    <a16:creationId xmlns:a16="http://schemas.microsoft.com/office/drawing/2014/main" id="{3B062CF4-47F6-4726-945B-659D43D7A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27279" flipH="1">
                <a:off x="864" y="1680"/>
                <a:ext cx="214" cy="58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494" name="Picture 43" descr="j0305291">
                <a:extLst>
                  <a:ext uri="{FF2B5EF4-FFF2-40B4-BE49-F238E27FC236}">
                    <a16:creationId xmlns:a16="http://schemas.microsoft.com/office/drawing/2014/main" id="{38672D9B-0331-4D82-9173-A7E6003E9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19984">
                <a:off x="313" y="887"/>
                <a:ext cx="1234" cy="1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0" name="Group 44">
              <a:extLst>
                <a:ext uri="{FF2B5EF4-FFF2-40B4-BE49-F238E27FC236}">
                  <a16:creationId xmlns:a16="http://schemas.microsoft.com/office/drawing/2014/main" id="{14604057-E103-494D-BEC8-8F633EECC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820"/>
              <a:ext cx="1446" cy="1500"/>
              <a:chOff x="-288" y="3168"/>
              <a:chExt cx="1446" cy="1500"/>
            </a:xfrm>
          </p:grpSpPr>
          <p:pic>
            <p:nvPicPr>
              <p:cNvPr id="20491" name="Picture 45" descr="j0230638">
                <a:extLst>
                  <a:ext uri="{FF2B5EF4-FFF2-40B4-BE49-F238E27FC236}">
                    <a16:creationId xmlns:a16="http://schemas.microsoft.com/office/drawing/2014/main" id="{B142937E-6B66-41FC-8D86-983EE87E7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21970">
                <a:off x="-288" y="3408"/>
                <a:ext cx="1446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2" name="Rectangle 46">
                <a:extLst>
                  <a:ext uri="{FF2B5EF4-FFF2-40B4-BE49-F238E27FC236}">
                    <a16:creationId xmlns:a16="http://schemas.microsoft.com/office/drawing/2014/main" id="{0CD12CFA-CEDA-46EC-B910-D1031DDFD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215" cy="331"/>
              </a:xfrm>
              <a:prstGeom prst="rect">
                <a:avLst/>
              </a:prstGeom>
              <a:solidFill>
                <a:srgbClr val="986A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839" name="AutoShape 47">
            <a:hlinkClick r:id="" action="ppaction://hlinkshowjump?jump=nextslide" highlightClick="1">
              <a:snd r:embed="rId9" name="explode.wav"/>
            </a:hlinkClick>
            <a:extLst>
              <a:ext uri="{FF2B5EF4-FFF2-40B4-BE49-F238E27FC236}">
                <a16:creationId xmlns:a16="http://schemas.microsoft.com/office/drawing/2014/main" id="{2310D3CF-B139-4F3A-974B-9E6164199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10000"/>
            <a:ext cx="8382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40" name="AutoShape 48">
            <a:hlinkClick r:id="rId10" action="ppaction://hlinksldjump" highlightClick="1">
              <a:snd r:embed="rId9" name="explode.wav"/>
            </a:hlinkClick>
            <a:extLst>
              <a:ext uri="{FF2B5EF4-FFF2-40B4-BE49-F238E27FC236}">
                <a16:creationId xmlns:a16="http://schemas.microsoft.com/office/drawing/2014/main" id="{381D55DC-48FF-4A6C-83BC-40B9ED00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10200"/>
            <a:ext cx="8382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Print 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/>
      <p:bldP spid="33826" grpId="0" animBg="1"/>
      <p:bldP spid="33827" grpId="0"/>
      <p:bldP spid="33830" grpId="0" animBg="1"/>
      <p:bldP spid="33839" grpId="0" animBg="1"/>
      <p:bldP spid="338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>
            <a:extLst>
              <a:ext uri="{FF2B5EF4-FFF2-40B4-BE49-F238E27FC236}">
                <a16:creationId xmlns:a16="http://schemas.microsoft.com/office/drawing/2014/main" id="{A2651A62-88CD-44D6-9935-5496A1DEF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5257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 θερμόμετρο δε μπορεί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να μετρήσει τη θερμοκρασία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του δωματίου.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7359" name="Group 15">
            <a:extLst>
              <a:ext uri="{FF2B5EF4-FFF2-40B4-BE49-F238E27FC236}">
                <a16:creationId xmlns:a16="http://schemas.microsoft.com/office/drawing/2014/main" id="{14A63D95-8DF3-47F9-A1A5-6536D5E0038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276600"/>
            <a:ext cx="2438400" cy="2209800"/>
            <a:chOff x="2688" y="2064"/>
            <a:chExt cx="1536" cy="1392"/>
          </a:xfrm>
        </p:grpSpPr>
        <p:sp>
          <p:nvSpPr>
            <p:cNvPr id="21518" name="Line 13">
              <a:extLst>
                <a:ext uri="{FF2B5EF4-FFF2-40B4-BE49-F238E27FC236}">
                  <a16:creationId xmlns:a16="http://schemas.microsoft.com/office/drawing/2014/main" id="{CE830C3E-DEFB-4769-865F-1404DFF17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064"/>
              <a:ext cx="1536" cy="1392"/>
            </a:xfrm>
            <a:prstGeom prst="line">
              <a:avLst/>
            </a:prstGeom>
            <a:noFill/>
            <a:ln w="152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19" name="Line 14">
              <a:extLst>
                <a:ext uri="{FF2B5EF4-FFF2-40B4-BE49-F238E27FC236}">
                  <a16:creationId xmlns:a16="http://schemas.microsoft.com/office/drawing/2014/main" id="{BC1E83B0-6D38-4D29-A739-1EC56F78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112"/>
              <a:ext cx="1488" cy="1344"/>
            </a:xfrm>
            <a:prstGeom prst="line">
              <a:avLst/>
            </a:prstGeom>
            <a:noFill/>
            <a:ln w="152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360" name="Picture 16" descr="n_no">
            <a:extLst>
              <a:ext uri="{FF2B5EF4-FFF2-40B4-BE49-F238E27FC236}">
                <a16:creationId xmlns:a16="http://schemas.microsoft.com/office/drawing/2014/main" id="{7C9A0303-0250-4709-AD50-8128DBD51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WordArt 17">
            <a:extLst>
              <a:ext uri="{FF2B5EF4-FFF2-40B4-BE49-F238E27FC236}">
                <a16:creationId xmlns:a16="http://schemas.microsoft.com/office/drawing/2014/main" id="{776146B4-8EB0-4CB0-84E6-2D2FB6EEF9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533400"/>
            <a:ext cx="29718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F27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Δοκίμασε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F27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ξανά </a:t>
            </a:r>
            <a:endParaRPr kumimoji="0" lang="en-GB" sz="3600" b="0" i="0" u="none" strike="noStrike" kern="10" cap="none" spc="-36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F27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7362" name="AutoShape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AD9D8FD-28A9-41BE-80EB-B772CF80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38200"/>
            <a:ext cx="1524000" cy="14478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511" name="Group 19">
            <a:extLst>
              <a:ext uri="{FF2B5EF4-FFF2-40B4-BE49-F238E27FC236}">
                <a16:creationId xmlns:a16="http://schemas.microsoft.com/office/drawing/2014/main" id="{84F5F3B8-4260-4CD4-88CC-2C1C233BAB45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438400"/>
            <a:ext cx="2417763" cy="4419600"/>
            <a:chOff x="0" y="1536"/>
            <a:chExt cx="1523" cy="2784"/>
          </a:xfrm>
        </p:grpSpPr>
        <p:grpSp>
          <p:nvGrpSpPr>
            <p:cNvPr id="21512" name="Group 20">
              <a:extLst>
                <a:ext uri="{FF2B5EF4-FFF2-40B4-BE49-F238E27FC236}">
                  <a16:creationId xmlns:a16="http://schemas.microsoft.com/office/drawing/2014/main" id="{A4E714FC-FD3E-4C1C-82FA-EEA54385F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536"/>
              <a:ext cx="1283" cy="1354"/>
              <a:chOff x="288" y="912"/>
              <a:chExt cx="1283" cy="1354"/>
            </a:xfrm>
          </p:grpSpPr>
          <p:sp>
            <p:nvSpPr>
              <p:cNvPr id="21516" name="Line 21">
                <a:extLst>
                  <a:ext uri="{FF2B5EF4-FFF2-40B4-BE49-F238E27FC236}">
                    <a16:creationId xmlns:a16="http://schemas.microsoft.com/office/drawing/2014/main" id="{2BCFB4F0-60D9-4E51-BBFB-D344FD995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27279" flipH="1">
                <a:off x="864" y="1680"/>
                <a:ext cx="214" cy="58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517" name="Picture 22" descr="j0305291">
                <a:extLst>
                  <a:ext uri="{FF2B5EF4-FFF2-40B4-BE49-F238E27FC236}">
                    <a16:creationId xmlns:a16="http://schemas.microsoft.com/office/drawing/2014/main" id="{45F6355A-ACC1-4CBC-BFF9-BFEA4FB79B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19984">
                <a:off x="313" y="887"/>
                <a:ext cx="1234" cy="1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3" name="Group 23">
              <a:extLst>
                <a:ext uri="{FF2B5EF4-FFF2-40B4-BE49-F238E27FC236}">
                  <a16:creationId xmlns:a16="http://schemas.microsoft.com/office/drawing/2014/main" id="{231ABB4F-5197-469C-B441-EA12C2EE4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820"/>
              <a:ext cx="1446" cy="1500"/>
              <a:chOff x="-288" y="3168"/>
              <a:chExt cx="1446" cy="1500"/>
            </a:xfrm>
          </p:grpSpPr>
          <p:pic>
            <p:nvPicPr>
              <p:cNvPr id="21514" name="Picture 24" descr="j0230638">
                <a:extLst>
                  <a:ext uri="{FF2B5EF4-FFF2-40B4-BE49-F238E27FC236}">
                    <a16:creationId xmlns:a16="http://schemas.microsoft.com/office/drawing/2014/main" id="{7457B9ED-16B0-494F-AF1E-BA746CADF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21970">
                <a:off x="-288" y="3408"/>
                <a:ext cx="1446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Rectangle 25">
                <a:extLst>
                  <a:ext uri="{FF2B5EF4-FFF2-40B4-BE49-F238E27FC236}">
                    <a16:creationId xmlns:a16="http://schemas.microsoft.com/office/drawing/2014/main" id="{E17F49D4-515B-49A2-BF74-BB5C3FF69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215" cy="331"/>
              </a:xfrm>
              <a:prstGeom prst="rect">
                <a:avLst/>
              </a:prstGeom>
              <a:solidFill>
                <a:srgbClr val="986A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>
            <a:extLst>
              <a:ext uri="{FF2B5EF4-FFF2-40B4-BE49-F238E27FC236}">
                <a16:creationId xmlns:a16="http://schemas.microsoft.com/office/drawing/2014/main" id="{F15FDBB3-6BFB-4ADD-9005-0931D933C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864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Το θερμόμετρο πρέπει να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είναι πλαγιαστό.</a:t>
            </a: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382" name="Group 14">
            <a:extLst>
              <a:ext uri="{FF2B5EF4-FFF2-40B4-BE49-F238E27FC236}">
                <a16:creationId xmlns:a16="http://schemas.microsoft.com/office/drawing/2014/main" id="{3C197CF0-926B-4C42-848B-5E20C9B7722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181600"/>
            <a:ext cx="1828800" cy="1676400"/>
            <a:chOff x="2736" y="3264"/>
            <a:chExt cx="1152" cy="1056"/>
          </a:xfrm>
        </p:grpSpPr>
        <p:sp>
          <p:nvSpPr>
            <p:cNvPr id="22542" name="Line 12">
              <a:extLst>
                <a:ext uri="{FF2B5EF4-FFF2-40B4-BE49-F238E27FC236}">
                  <a16:creationId xmlns:a16="http://schemas.microsoft.com/office/drawing/2014/main" id="{4C801BB6-3DB6-405B-B23F-A308951B3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264"/>
              <a:ext cx="1152" cy="1056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43" name="Line 13">
              <a:extLst>
                <a:ext uri="{FF2B5EF4-FFF2-40B4-BE49-F238E27FC236}">
                  <a16:creationId xmlns:a16="http://schemas.microsoft.com/office/drawing/2014/main" id="{F3E09150-2F35-416D-9823-B3DDD131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312"/>
              <a:ext cx="1008" cy="1008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383" name="WordArt 15">
            <a:extLst>
              <a:ext uri="{FF2B5EF4-FFF2-40B4-BE49-F238E27FC236}">
                <a16:creationId xmlns:a16="http://schemas.microsoft.com/office/drawing/2014/main" id="{B5A690DC-620B-4747-9113-A1ABD19502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1676400"/>
            <a:ext cx="3581400" cy="255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F27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Δοκίμασε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F27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ξανά </a:t>
            </a:r>
            <a:endParaRPr kumimoji="0" lang="en-GB" sz="3600" b="0" i="0" u="none" strike="noStrike" kern="10" cap="none" spc="-36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F27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8384" name="AutoShape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5D907D6-841B-4836-A207-2F60014D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85800"/>
            <a:ext cx="1524000" cy="14478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385" name="Picture 17" descr="n_no">
            <a:extLst>
              <a:ext uri="{FF2B5EF4-FFF2-40B4-BE49-F238E27FC236}">
                <a16:creationId xmlns:a16="http://schemas.microsoft.com/office/drawing/2014/main" id="{1D129253-9279-432A-B6C5-6590EC9002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18">
            <a:extLst>
              <a:ext uri="{FF2B5EF4-FFF2-40B4-BE49-F238E27FC236}">
                <a16:creationId xmlns:a16="http://schemas.microsoft.com/office/drawing/2014/main" id="{14AC7F7E-9978-49EB-92D5-99081AC34500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438400"/>
            <a:ext cx="2417763" cy="4419600"/>
            <a:chOff x="0" y="1536"/>
            <a:chExt cx="1523" cy="2784"/>
          </a:xfrm>
        </p:grpSpPr>
        <p:grpSp>
          <p:nvGrpSpPr>
            <p:cNvPr id="22536" name="Group 19">
              <a:extLst>
                <a:ext uri="{FF2B5EF4-FFF2-40B4-BE49-F238E27FC236}">
                  <a16:creationId xmlns:a16="http://schemas.microsoft.com/office/drawing/2014/main" id="{D39E0517-1CD6-4C19-88A2-3B173CDFE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536"/>
              <a:ext cx="1283" cy="1354"/>
              <a:chOff x="288" y="912"/>
              <a:chExt cx="1283" cy="1354"/>
            </a:xfrm>
          </p:grpSpPr>
          <p:sp>
            <p:nvSpPr>
              <p:cNvPr id="22540" name="Line 20">
                <a:extLst>
                  <a:ext uri="{FF2B5EF4-FFF2-40B4-BE49-F238E27FC236}">
                    <a16:creationId xmlns:a16="http://schemas.microsoft.com/office/drawing/2014/main" id="{9EE99B71-EE62-43CD-9B94-9DE55F8DF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27279" flipH="1">
                <a:off x="864" y="1680"/>
                <a:ext cx="214" cy="58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541" name="Picture 21" descr="j0305291">
                <a:extLst>
                  <a:ext uri="{FF2B5EF4-FFF2-40B4-BE49-F238E27FC236}">
                    <a16:creationId xmlns:a16="http://schemas.microsoft.com/office/drawing/2014/main" id="{BCC21AA8-F8B4-4777-8B11-CA5555964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19984">
                <a:off x="313" y="887"/>
                <a:ext cx="1234" cy="1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37" name="Group 22">
              <a:extLst>
                <a:ext uri="{FF2B5EF4-FFF2-40B4-BE49-F238E27FC236}">
                  <a16:creationId xmlns:a16="http://schemas.microsoft.com/office/drawing/2014/main" id="{A97F3DCC-87A4-47B1-B21D-B783709BE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820"/>
              <a:ext cx="1446" cy="1500"/>
              <a:chOff x="-288" y="3168"/>
              <a:chExt cx="1446" cy="1500"/>
            </a:xfrm>
          </p:grpSpPr>
          <p:pic>
            <p:nvPicPr>
              <p:cNvPr id="22538" name="Picture 23" descr="j0230638">
                <a:extLst>
                  <a:ext uri="{FF2B5EF4-FFF2-40B4-BE49-F238E27FC236}">
                    <a16:creationId xmlns:a16="http://schemas.microsoft.com/office/drawing/2014/main" id="{968BB331-FDCB-4B45-B5CF-5A9487D23A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21970">
                <a:off x="-288" y="3408"/>
                <a:ext cx="1446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9" name="Rectangle 24">
                <a:extLst>
                  <a:ext uri="{FF2B5EF4-FFF2-40B4-BE49-F238E27FC236}">
                    <a16:creationId xmlns:a16="http://schemas.microsoft.com/office/drawing/2014/main" id="{15D54227-2A5F-4827-8836-DF0C0C04F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215" cy="331"/>
              </a:xfrm>
              <a:prstGeom prst="rect">
                <a:avLst/>
              </a:prstGeom>
              <a:solidFill>
                <a:srgbClr val="986A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10">
            <a:extLst>
              <a:ext uri="{FF2B5EF4-FFF2-40B4-BE49-F238E27FC236}">
                <a16:creationId xmlns:a16="http://schemas.microsoft.com/office/drawing/2014/main" id="{E296A973-A5ED-4D59-BA52-AA9FAF4A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86201"/>
            <a:ext cx="6096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8A0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Το θερμόμετρο ποτέ δεν το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8A0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8A0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κρατούμε από τη βάση του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8A0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8A0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γιατί θα δείξει τη θερμοκρασία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8A0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8A0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του χεριού μας και όχι του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8A0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8A0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δωματίου!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8A0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11">
            <a:extLst>
              <a:ext uri="{FF2B5EF4-FFF2-40B4-BE49-F238E27FC236}">
                <a16:creationId xmlns:a16="http://schemas.microsoft.com/office/drawing/2014/main" id="{F6A9755E-8BF5-451D-B03A-D842F6CC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908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κρατά με λάθος τρόπο.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3503" name="Group 15">
            <a:extLst>
              <a:ext uri="{FF2B5EF4-FFF2-40B4-BE49-F238E27FC236}">
                <a16:creationId xmlns:a16="http://schemas.microsoft.com/office/drawing/2014/main" id="{29A96F65-3D56-4977-9E0F-70B6E2FB6E7A}"/>
              </a:ext>
            </a:extLst>
          </p:cNvPr>
          <p:cNvGrpSpPr>
            <a:grpSpLocks/>
          </p:cNvGrpSpPr>
          <p:nvPr/>
        </p:nvGrpSpPr>
        <p:grpSpPr bwMode="auto">
          <a:xfrm rot="406900">
            <a:off x="9296400" y="1981200"/>
            <a:ext cx="762000" cy="1295400"/>
            <a:chOff x="1824" y="2352"/>
            <a:chExt cx="624" cy="1104"/>
          </a:xfrm>
        </p:grpSpPr>
        <p:sp>
          <p:nvSpPr>
            <p:cNvPr id="23568" name="Line 12">
              <a:extLst>
                <a:ext uri="{FF2B5EF4-FFF2-40B4-BE49-F238E27FC236}">
                  <a16:creationId xmlns:a16="http://schemas.microsoft.com/office/drawing/2014/main" id="{7A5F5799-419D-41FA-BC54-66E0354D8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192" cy="384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69" name="Line 13">
              <a:extLst>
                <a:ext uri="{FF2B5EF4-FFF2-40B4-BE49-F238E27FC236}">
                  <a16:creationId xmlns:a16="http://schemas.microsoft.com/office/drawing/2014/main" id="{7F08D537-9630-4CE2-80F2-8FA154341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544"/>
              <a:ext cx="288" cy="91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70" name="Line 14">
              <a:extLst>
                <a:ext uri="{FF2B5EF4-FFF2-40B4-BE49-F238E27FC236}">
                  <a16:creationId xmlns:a16="http://schemas.microsoft.com/office/drawing/2014/main" id="{C2BC24CF-67E4-472D-AF7A-DA43EA743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352"/>
              <a:ext cx="144" cy="19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3505" name="Picture 17" descr="F_EYEB~1">
            <a:extLst>
              <a:ext uri="{FF2B5EF4-FFF2-40B4-BE49-F238E27FC236}">
                <a16:creationId xmlns:a16="http://schemas.microsoft.com/office/drawing/2014/main" id="{47AAEB32-9BF0-47C6-9112-B6A2481D4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AutoShape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1979C8-8D57-4C4E-879F-F42B3531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1447800" cy="13716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508" name="Picture 20" descr="ta_clap">
            <a:extLst>
              <a:ext uri="{FF2B5EF4-FFF2-40B4-BE49-F238E27FC236}">
                <a16:creationId xmlns:a16="http://schemas.microsoft.com/office/drawing/2014/main" id="{6F5B2131-6FEF-45AE-8025-DA9338AAAD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21" descr="snoo3py2.gif (8473 bytes)">
            <a:extLst>
              <a:ext uri="{FF2B5EF4-FFF2-40B4-BE49-F238E27FC236}">
                <a16:creationId xmlns:a16="http://schemas.microsoft.com/office/drawing/2014/main" id="{62CC1198-FB72-4793-80EE-9FC60AB8B4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1000"/>
            <a:ext cx="20494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Group 26">
            <a:extLst>
              <a:ext uri="{FF2B5EF4-FFF2-40B4-BE49-F238E27FC236}">
                <a16:creationId xmlns:a16="http://schemas.microsoft.com/office/drawing/2014/main" id="{C6D81687-D210-4B8E-A424-9A67DC5D7DD9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438400"/>
            <a:ext cx="2417763" cy="4419600"/>
            <a:chOff x="0" y="1536"/>
            <a:chExt cx="1523" cy="2784"/>
          </a:xfrm>
        </p:grpSpPr>
        <p:grpSp>
          <p:nvGrpSpPr>
            <p:cNvPr id="23562" name="Group 25">
              <a:extLst>
                <a:ext uri="{FF2B5EF4-FFF2-40B4-BE49-F238E27FC236}">
                  <a16:creationId xmlns:a16="http://schemas.microsoft.com/office/drawing/2014/main" id="{F54F9A3A-2C6E-48A5-90E9-86A00D717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536"/>
              <a:ext cx="1283" cy="1354"/>
              <a:chOff x="288" y="912"/>
              <a:chExt cx="1283" cy="1354"/>
            </a:xfrm>
          </p:grpSpPr>
          <p:sp>
            <p:nvSpPr>
              <p:cNvPr id="23566" name="Line 9">
                <a:extLst>
                  <a:ext uri="{FF2B5EF4-FFF2-40B4-BE49-F238E27FC236}">
                    <a16:creationId xmlns:a16="http://schemas.microsoft.com/office/drawing/2014/main" id="{4977C770-E447-4208-AC80-81B87AA62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27279" flipH="1">
                <a:off x="864" y="1680"/>
                <a:ext cx="214" cy="58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567" name="Picture 6" descr="j0305291">
                <a:extLst>
                  <a:ext uri="{FF2B5EF4-FFF2-40B4-BE49-F238E27FC236}">
                    <a16:creationId xmlns:a16="http://schemas.microsoft.com/office/drawing/2014/main" id="{1CC680F6-54E3-4231-B0D8-DE48C6D49E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19984">
                <a:off x="313" y="887"/>
                <a:ext cx="1234" cy="1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3" name="Group 23">
              <a:extLst>
                <a:ext uri="{FF2B5EF4-FFF2-40B4-BE49-F238E27FC236}">
                  <a16:creationId xmlns:a16="http://schemas.microsoft.com/office/drawing/2014/main" id="{E19D3E20-394D-4AC8-83EC-4706FBFCE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820"/>
              <a:ext cx="1446" cy="1500"/>
              <a:chOff x="-288" y="3168"/>
              <a:chExt cx="1446" cy="1500"/>
            </a:xfrm>
          </p:grpSpPr>
          <p:pic>
            <p:nvPicPr>
              <p:cNvPr id="23564" name="Picture 7" descr="j0230638">
                <a:extLst>
                  <a:ext uri="{FF2B5EF4-FFF2-40B4-BE49-F238E27FC236}">
                    <a16:creationId xmlns:a16="http://schemas.microsoft.com/office/drawing/2014/main" id="{1BBFE037-7732-4C2F-AC89-29F86C655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21970">
                <a:off x="-288" y="3408"/>
                <a:ext cx="1446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5" name="Rectangle 22">
                <a:extLst>
                  <a:ext uri="{FF2B5EF4-FFF2-40B4-BE49-F238E27FC236}">
                    <a16:creationId xmlns:a16="http://schemas.microsoft.com/office/drawing/2014/main" id="{E9EA41AE-0B42-4421-A519-0345C48CF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215" cy="331"/>
              </a:xfrm>
              <a:prstGeom prst="rect">
                <a:avLst/>
              </a:prstGeom>
              <a:solidFill>
                <a:srgbClr val="986A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3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3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build="p"/>
      <p:bldP spid="635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1">
            <a:extLst>
              <a:ext uri="{FF2B5EF4-FFF2-40B4-BE49-F238E27FC236}">
                <a16:creationId xmlns:a16="http://schemas.microsoft.com/office/drawing/2014/main" id="{C8A61E6B-EB54-4725-B5DF-A137382A7A7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2286000" cy="6858000"/>
            <a:chOff x="0" y="0"/>
            <a:chExt cx="1440" cy="4320"/>
          </a:xfrm>
        </p:grpSpPr>
        <p:sp>
          <p:nvSpPr>
            <p:cNvPr id="24593" name="Rectangle 5">
              <a:extLst>
                <a:ext uri="{FF2B5EF4-FFF2-40B4-BE49-F238E27FC236}">
                  <a16:creationId xmlns:a16="http://schemas.microsoft.com/office/drawing/2014/main" id="{B2A568E6-8D58-45DB-A287-852D23DFB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" cy="4320"/>
            </a:xfrm>
            <a:prstGeom prst="rect">
              <a:avLst/>
            </a:prstGeom>
            <a:solidFill>
              <a:schemeClr val="bg1"/>
            </a:solidFill>
            <a:ln w="152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594" name="Group 17">
              <a:extLst>
                <a:ext uri="{FF2B5EF4-FFF2-40B4-BE49-F238E27FC236}">
                  <a16:creationId xmlns:a16="http://schemas.microsoft.com/office/drawing/2014/main" id="{9D4CF47F-48EB-4886-BBED-1B082C541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" y="96"/>
              <a:ext cx="589" cy="4128"/>
              <a:chOff x="35" y="144"/>
              <a:chExt cx="589" cy="4128"/>
            </a:xfrm>
          </p:grpSpPr>
          <p:grpSp>
            <p:nvGrpSpPr>
              <p:cNvPr id="24605" name="Group 11">
                <a:extLst>
                  <a:ext uri="{FF2B5EF4-FFF2-40B4-BE49-F238E27FC236}">
                    <a16:creationId xmlns:a16="http://schemas.microsoft.com/office/drawing/2014/main" id="{FD528918-F242-4688-8A57-ADC10A6706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" y="144"/>
                <a:ext cx="493" cy="4128"/>
                <a:chOff x="3216" y="0"/>
                <a:chExt cx="589" cy="4320"/>
              </a:xfrm>
            </p:grpSpPr>
            <p:pic>
              <p:nvPicPr>
                <p:cNvPr id="24607" name="Picture 6" descr="Thermometer">
                  <a:extLst>
                    <a:ext uri="{FF2B5EF4-FFF2-40B4-BE49-F238E27FC236}">
                      <a16:creationId xmlns:a16="http://schemas.microsoft.com/office/drawing/2014/main" id="{331C5364-9D63-4D1E-AA64-141ED17E0A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8" name="Line 8">
                  <a:extLst>
                    <a:ext uri="{FF2B5EF4-FFF2-40B4-BE49-F238E27FC236}">
                      <a16:creationId xmlns:a16="http://schemas.microsoft.com/office/drawing/2014/main" id="{67BFF6E7-B10E-49CD-8817-CE2312074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2544"/>
                  <a:ext cx="0" cy="96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06" name="Rectangle 14">
                <a:extLst>
                  <a:ext uri="{FF2B5EF4-FFF2-40B4-BE49-F238E27FC236}">
                    <a16:creationId xmlns:a16="http://schemas.microsoft.com/office/drawing/2014/main" id="{98AC8B71-1A4D-47B7-A3B2-C0686900D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648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595" name="Group 20">
              <a:extLst>
                <a:ext uri="{FF2B5EF4-FFF2-40B4-BE49-F238E27FC236}">
                  <a16:creationId xmlns:a16="http://schemas.microsoft.com/office/drawing/2014/main" id="{EB7C43E8-370D-40B7-956B-83915699C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"/>
              <a:ext cx="528" cy="4080"/>
              <a:chOff x="4272" y="0"/>
              <a:chExt cx="528" cy="4080"/>
            </a:xfrm>
          </p:grpSpPr>
          <p:grpSp>
            <p:nvGrpSpPr>
              <p:cNvPr id="24601" name="Group 13">
                <a:extLst>
                  <a:ext uri="{FF2B5EF4-FFF2-40B4-BE49-F238E27FC236}">
                    <a16:creationId xmlns:a16="http://schemas.microsoft.com/office/drawing/2014/main" id="{40CB6BD8-080C-4C4E-B4B5-35B17C8B9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0"/>
                <a:ext cx="480" cy="4080"/>
                <a:chOff x="4896" y="0"/>
                <a:chExt cx="589" cy="4320"/>
              </a:xfrm>
            </p:grpSpPr>
            <p:pic>
              <p:nvPicPr>
                <p:cNvPr id="24603" name="Picture 7" descr="Thermometer">
                  <a:extLst>
                    <a:ext uri="{FF2B5EF4-FFF2-40B4-BE49-F238E27FC236}">
                      <a16:creationId xmlns:a16="http://schemas.microsoft.com/office/drawing/2014/main" id="{9FD68004-8F20-4A40-9152-426515ECA3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4" name="Line 10">
                  <a:extLst>
                    <a:ext uri="{FF2B5EF4-FFF2-40B4-BE49-F238E27FC236}">
                      <a16:creationId xmlns:a16="http://schemas.microsoft.com/office/drawing/2014/main" id="{EB161996-467D-47A5-BC95-93A96CF6C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4" y="2640"/>
                  <a:ext cx="0" cy="120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02" name="Rectangle 15">
                <a:extLst>
                  <a:ext uri="{FF2B5EF4-FFF2-40B4-BE49-F238E27FC236}">
                    <a16:creationId xmlns:a16="http://schemas.microsoft.com/office/drawing/2014/main" id="{A447BAF0-AC1A-4507-B5EF-6A0F3B44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596" name="Group 18">
              <a:extLst>
                <a:ext uri="{FF2B5EF4-FFF2-40B4-BE49-F238E27FC236}">
                  <a16:creationId xmlns:a16="http://schemas.microsoft.com/office/drawing/2014/main" id="{21604F8A-26BA-48AC-97D0-AB70C921A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576" cy="4080"/>
              <a:chOff x="3168" y="240"/>
              <a:chExt cx="576" cy="4080"/>
            </a:xfrm>
          </p:grpSpPr>
          <p:grpSp>
            <p:nvGrpSpPr>
              <p:cNvPr id="24597" name="Group 12">
                <a:extLst>
                  <a:ext uri="{FF2B5EF4-FFF2-40B4-BE49-F238E27FC236}">
                    <a16:creationId xmlns:a16="http://schemas.microsoft.com/office/drawing/2014/main" id="{8CC0E389-0CE5-421B-8DCB-F9E51DED91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40"/>
                <a:ext cx="528" cy="4080"/>
                <a:chOff x="3936" y="0"/>
                <a:chExt cx="589" cy="4320"/>
              </a:xfrm>
            </p:grpSpPr>
            <p:pic>
              <p:nvPicPr>
                <p:cNvPr id="24599" name="Picture 4" descr="Thermometer">
                  <a:extLst>
                    <a:ext uri="{FF2B5EF4-FFF2-40B4-BE49-F238E27FC236}">
                      <a16:creationId xmlns:a16="http://schemas.microsoft.com/office/drawing/2014/main" id="{A7A69B89-2E3C-40A0-8FAB-DD377D0799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0" name="Line 9">
                  <a:extLst>
                    <a:ext uri="{FF2B5EF4-FFF2-40B4-BE49-F238E27FC236}">
                      <a16:creationId xmlns:a16="http://schemas.microsoft.com/office/drawing/2014/main" id="{7A89B4B6-8B9C-421B-AA80-230DEE49DF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4" y="2592"/>
                  <a:ext cx="0" cy="1248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598" name="Rectangle 16">
                <a:extLst>
                  <a:ext uri="{FF2B5EF4-FFF2-40B4-BE49-F238E27FC236}">
                    <a16:creationId xmlns:a16="http://schemas.microsoft.com/office/drawing/2014/main" id="{F8CBFD01-4DDD-4CE7-AAF1-5EEFA26B2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69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77840287-F526-468E-8B91-6CDE648EC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76200"/>
            <a:ext cx="662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Τα παιδιά πρόσεξαν  ότι τα τρία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θερμόμετρα δε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δείχνουν ακριβώς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την ίδια θερμο</a:t>
            </a: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κρασία.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17" name="AutoShape 29">
            <a:hlinkClick r:id="" action="ppaction://hlinkshowjump?jump=nextslide" highlightClick="1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93EE9C24-EC3C-4764-BCB9-03CF8D85C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91200"/>
            <a:ext cx="9144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18" name="AutoShape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73CC6EF-E147-4DB0-8CEC-748395BA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791200"/>
            <a:ext cx="9144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19" name="AutoShape 31">
            <a:hlinkClick r:id="rId8" action="ppaction://hlinksldjump" highlightClick="1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C751EBDE-6978-4B10-84A5-ED90C1EE0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715000"/>
            <a:ext cx="9144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922" name="Group 34">
            <a:extLst>
              <a:ext uri="{FF2B5EF4-FFF2-40B4-BE49-F238E27FC236}">
                <a16:creationId xmlns:a16="http://schemas.microsoft.com/office/drawing/2014/main" id="{4740072A-216E-4CF6-9350-C8BF6092636A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286000"/>
            <a:ext cx="2432050" cy="3581400"/>
            <a:chOff x="2688" y="1440"/>
            <a:chExt cx="1532" cy="2256"/>
          </a:xfrm>
        </p:grpSpPr>
        <p:sp>
          <p:nvSpPr>
            <p:cNvPr id="24591" name="AutoShape 24">
              <a:extLst>
                <a:ext uri="{FF2B5EF4-FFF2-40B4-BE49-F238E27FC236}">
                  <a16:creationId xmlns:a16="http://schemas.microsoft.com/office/drawing/2014/main" id="{ED81E121-C41A-4A23-8311-F21B358C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0"/>
              <a:ext cx="1488" cy="1056"/>
            </a:xfrm>
            <a:prstGeom prst="wedgeRoundRectCallout">
              <a:avLst>
                <a:gd name="adj1" fmla="val -6319"/>
                <a:gd name="adj2" fmla="val 64866"/>
                <a:gd name="adj3" fmla="val 16667"/>
              </a:avLst>
            </a:prstGeom>
            <a:solidFill>
              <a:srgbClr val="C0FEB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Όλα τα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θερμόμετρα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έχουν μικρές διαφορές.</a:t>
              </a:r>
              <a:endPara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4592" name="Picture 27" descr="j0283627">
              <a:extLst>
                <a:ext uri="{FF2B5EF4-FFF2-40B4-BE49-F238E27FC236}">
                  <a16:creationId xmlns:a16="http://schemas.microsoft.com/office/drawing/2014/main" id="{A61F224E-C72D-4C84-AE5E-BA1A43F7CA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56"/>
              <a:ext cx="81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21" name="Group 33">
            <a:extLst>
              <a:ext uri="{FF2B5EF4-FFF2-40B4-BE49-F238E27FC236}">
                <a16:creationId xmlns:a16="http://schemas.microsoft.com/office/drawing/2014/main" id="{8CE73AD7-78D2-412A-BE5A-F2F76BF1D53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590800"/>
            <a:ext cx="2133600" cy="3200400"/>
            <a:chOff x="1248" y="1632"/>
            <a:chExt cx="1344" cy="2016"/>
          </a:xfrm>
        </p:grpSpPr>
        <p:sp>
          <p:nvSpPr>
            <p:cNvPr id="24589" name="AutoShape 23">
              <a:extLst>
                <a:ext uri="{FF2B5EF4-FFF2-40B4-BE49-F238E27FC236}">
                  <a16:creationId xmlns:a16="http://schemas.microsoft.com/office/drawing/2014/main" id="{4C8A583C-1528-4692-9C13-DE657102F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32"/>
              <a:ext cx="1344" cy="720"/>
            </a:xfrm>
            <a:prstGeom prst="wedgeRoundRectCallout">
              <a:avLst>
                <a:gd name="adj1" fmla="val 19940"/>
                <a:gd name="adj2" fmla="val 82361"/>
                <a:gd name="adj3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Είναι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χαλασμένα.</a:t>
              </a:r>
              <a:endPara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4590" name="Picture 26" descr="j0283673">
              <a:extLst>
                <a:ext uri="{FF2B5EF4-FFF2-40B4-BE49-F238E27FC236}">
                  <a16:creationId xmlns:a16="http://schemas.microsoft.com/office/drawing/2014/main" id="{B780E85F-AB39-4D2C-9B94-513DABFE05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640"/>
              <a:ext cx="66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23" name="Group 35">
            <a:extLst>
              <a:ext uri="{FF2B5EF4-FFF2-40B4-BE49-F238E27FC236}">
                <a16:creationId xmlns:a16="http://schemas.microsoft.com/office/drawing/2014/main" id="{9374FAAD-D5F7-43B5-92FE-9FF774894336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590801"/>
            <a:ext cx="2286000" cy="3178175"/>
            <a:chOff x="4224" y="1632"/>
            <a:chExt cx="1440" cy="2002"/>
          </a:xfrm>
        </p:grpSpPr>
        <p:sp>
          <p:nvSpPr>
            <p:cNvPr id="24587" name="AutoShape 25">
              <a:extLst>
                <a:ext uri="{FF2B5EF4-FFF2-40B4-BE49-F238E27FC236}">
                  <a16:creationId xmlns:a16="http://schemas.microsoft.com/office/drawing/2014/main" id="{EC63B468-04B6-4858-85B8-039963F41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632"/>
              <a:ext cx="1344" cy="864"/>
            </a:xfrm>
            <a:prstGeom prst="wedgeRoundRectCallout">
              <a:avLst>
                <a:gd name="adj1" fmla="val -4241"/>
                <a:gd name="adj2" fmla="val 7094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Είναι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φτηνά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θερμόμετρα.</a:t>
              </a:r>
              <a:endPara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4588" name="Picture 28" descr="j0283634">
              <a:extLst>
                <a:ext uri="{FF2B5EF4-FFF2-40B4-BE49-F238E27FC236}">
                  <a16:creationId xmlns:a16="http://schemas.microsoft.com/office/drawing/2014/main" id="{98C47211-197B-4FDB-8F4C-E90D5D88EA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688"/>
              <a:ext cx="1344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20" name="Rectangle 32">
            <a:extLst>
              <a:ext uri="{FF2B5EF4-FFF2-40B4-BE49-F238E27FC236}">
                <a16:creationId xmlns:a16="http://schemas.microsoft.com/office/drawing/2014/main" id="{C00CBCA9-2707-48B3-A1AE-E25314B05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00"/>
            <a:ext cx="6019800" cy="685800"/>
          </a:xfrm>
          <a:prstGeom prst="rect">
            <a:avLst/>
          </a:prstGeom>
          <a:solidFill>
            <a:srgbClr val="B98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Ποιο έδωσε την ορθή απάντηση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Print 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0" grpId="0"/>
      <p:bldP spid="37917" grpId="0" animBg="1"/>
      <p:bldP spid="37918" grpId="0" animBg="1"/>
      <p:bldP spid="37919" grpId="0" animBg="1"/>
      <p:bldP spid="379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id="{2B731AFD-CD77-4084-8FBA-B95F97F74D0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2286000" cy="6858000"/>
            <a:chOff x="0" y="0"/>
            <a:chExt cx="1440" cy="4320"/>
          </a:xfrm>
        </p:grpSpPr>
        <p:sp>
          <p:nvSpPr>
            <p:cNvPr id="25610" name="Rectangle 5">
              <a:extLst>
                <a:ext uri="{FF2B5EF4-FFF2-40B4-BE49-F238E27FC236}">
                  <a16:creationId xmlns:a16="http://schemas.microsoft.com/office/drawing/2014/main" id="{9DD752BD-7609-4D87-8704-BE8F833D0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" cy="4320"/>
            </a:xfrm>
            <a:prstGeom prst="rect">
              <a:avLst/>
            </a:prstGeom>
            <a:solidFill>
              <a:schemeClr val="bg1"/>
            </a:solidFill>
            <a:ln w="152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611" name="Group 6">
              <a:extLst>
                <a:ext uri="{FF2B5EF4-FFF2-40B4-BE49-F238E27FC236}">
                  <a16:creationId xmlns:a16="http://schemas.microsoft.com/office/drawing/2014/main" id="{99435D4F-7D5C-4EF9-9E43-800C406C8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" y="96"/>
              <a:ext cx="589" cy="4128"/>
              <a:chOff x="35" y="144"/>
              <a:chExt cx="589" cy="4128"/>
            </a:xfrm>
          </p:grpSpPr>
          <p:grpSp>
            <p:nvGrpSpPr>
              <p:cNvPr id="25622" name="Group 7">
                <a:extLst>
                  <a:ext uri="{FF2B5EF4-FFF2-40B4-BE49-F238E27FC236}">
                    <a16:creationId xmlns:a16="http://schemas.microsoft.com/office/drawing/2014/main" id="{AD63C8CC-B331-4657-8008-6AE52D4AE9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" y="144"/>
                <a:ext cx="493" cy="4128"/>
                <a:chOff x="3216" y="0"/>
                <a:chExt cx="589" cy="4320"/>
              </a:xfrm>
            </p:grpSpPr>
            <p:pic>
              <p:nvPicPr>
                <p:cNvPr id="25624" name="Picture 8" descr="Thermometer">
                  <a:extLst>
                    <a:ext uri="{FF2B5EF4-FFF2-40B4-BE49-F238E27FC236}">
                      <a16:creationId xmlns:a16="http://schemas.microsoft.com/office/drawing/2014/main" id="{ADC9891A-E664-4B1D-8C0B-10CF9B8DB3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25" name="Line 9">
                  <a:extLst>
                    <a:ext uri="{FF2B5EF4-FFF2-40B4-BE49-F238E27FC236}">
                      <a16:creationId xmlns:a16="http://schemas.microsoft.com/office/drawing/2014/main" id="{A5B8627F-769D-4AFC-8187-FDBDCCD0F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2544"/>
                  <a:ext cx="0" cy="96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23" name="Rectangle 10">
                <a:extLst>
                  <a:ext uri="{FF2B5EF4-FFF2-40B4-BE49-F238E27FC236}">
                    <a16:creationId xmlns:a16="http://schemas.microsoft.com/office/drawing/2014/main" id="{03CC1DF4-E345-4ED0-8B7F-9BE0B6810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648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612" name="Group 11">
              <a:extLst>
                <a:ext uri="{FF2B5EF4-FFF2-40B4-BE49-F238E27FC236}">
                  <a16:creationId xmlns:a16="http://schemas.microsoft.com/office/drawing/2014/main" id="{1A3839A6-90FF-445C-8FEC-45850E40B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"/>
              <a:ext cx="528" cy="4080"/>
              <a:chOff x="4272" y="0"/>
              <a:chExt cx="528" cy="4080"/>
            </a:xfrm>
          </p:grpSpPr>
          <p:grpSp>
            <p:nvGrpSpPr>
              <p:cNvPr id="25618" name="Group 12">
                <a:extLst>
                  <a:ext uri="{FF2B5EF4-FFF2-40B4-BE49-F238E27FC236}">
                    <a16:creationId xmlns:a16="http://schemas.microsoft.com/office/drawing/2014/main" id="{5327EDC9-F790-4B96-A2C4-08F576BE5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0"/>
                <a:ext cx="480" cy="4080"/>
                <a:chOff x="4896" y="0"/>
                <a:chExt cx="589" cy="4320"/>
              </a:xfrm>
            </p:grpSpPr>
            <p:pic>
              <p:nvPicPr>
                <p:cNvPr id="25620" name="Picture 13" descr="Thermometer">
                  <a:extLst>
                    <a:ext uri="{FF2B5EF4-FFF2-40B4-BE49-F238E27FC236}">
                      <a16:creationId xmlns:a16="http://schemas.microsoft.com/office/drawing/2014/main" id="{116DFD76-04AB-4950-BC00-1BCA681BDE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21" name="Line 14">
                  <a:extLst>
                    <a:ext uri="{FF2B5EF4-FFF2-40B4-BE49-F238E27FC236}">
                      <a16:creationId xmlns:a16="http://schemas.microsoft.com/office/drawing/2014/main" id="{22DA1BEA-ABC5-4814-BAD4-02A8A5EEEF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4" y="2640"/>
                  <a:ext cx="0" cy="120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19" name="Rectangle 15">
                <a:extLst>
                  <a:ext uri="{FF2B5EF4-FFF2-40B4-BE49-F238E27FC236}">
                    <a16:creationId xmlns:a16="http://schemas.microsoft.com/office/drawing/2014/main" id="{D9FDFC33-15E6-4CD7-A5A9-0287436D4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613" name="Group 16">
              <a:extLst>
                <a:ext uri="{FF2B5EF4-FFF2-40B4-BE49-F238E27FC236}">
                  <a16:creationId xmlns:a16="http://schemas.microsoft.com/office/drawing/2014/main" id="{68572ACD-8F5B-4E5C-811B-6D89BC3AF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576" cy="4080"/>
              <a:chOff x="3168" y="240"/>
              <a:chExt cx="576" cy="4080"/>
            </a:xfrm>
          </p:grpSpPr>
          <p:grpSp>
            <p:nvGrpSpPr>
              <p:cNvPr id="25614" name="Group 17">
                <a:extLst>
                  <a:ext uri="{FF2B5EF4-FFF2-40B4-BE49-F238E27FC236}">
                    <a16:creationId xmlns:a16="http://schemas.microsoft.com/office/drawing/2014/main" id="{428BD144-0B32-46B5-B585-4592D3AA00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40"/>
                <a:ext cx="528" cy="4080"/>
                <a:chOff x="3936" y="0"/>
                <a:chExt cx="589" cy="4320"/>
              </a:xfrm>
            </p:grpSpPr>
            <p:pic>
              <p:nvPicPr>
                <p:cNvPr id="25616" name="Picture 18" descr="Thermometer">
                  <a:extLst>
                    <a:ext uri="{FF2B5EF4-FFF2-40B4-BE49-F238E27FC236}">
                      <a16:creationId xmlns:a16="http://schemas.microsoft.com/office/drawing/2014/main" id="{A5320017-897A-4994-99B6-B115AD316D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17" name="Line 19">
                  <a:extLst>
                    <a:ext uri="{FF2B5EF4-FFF2-40B4-BE49-F238E27FC236}">
                      <a16:creationId xmlns:a16="http://schemas.microsoft.com/office/drawing/2014/main" id="{6C642B08-C416-4BDB-B76D-785208EBD7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4" y="2592"/>
                  <a:ext cx="0" cy="1248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15" name="Rectangle 20">
                <a:extLst>
                  <a:ext uri="{FF2B5EF4-FFF2-40B4-BE49-F238E27FC236}">
                    <a16:creationId xmlns:a16="http://schemas.microsoft.com/office/drawing/2014/main" id="{1AAECE6C-2454-473C-BBED-0EFED7FFF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69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5603" name="Picture 21" descr="j0283673">
            <a:extLst>
              <a:ext uri="{FF2B5EF4-FFF2-40B4-BE49-F238E27FC236}">
                <a16:creationId xmlns:a16="http://schemas.microsoft.com/office/drawing/2014/main" id="{B35EAAC4-E386-43D2-BE1B-3C2B8A2449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1062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22">
            <a:extLst>
              <a:ext uri="{FF2B5EF4-FFF2-40B4-BE49-F238E27FC236}">
                <a16:creationId xmlns:a16="http://schemas.microsoft.com/office/drawing/2014/main" id="{8DFB0853-F17F-4F52-A3D5-CA20F37A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09800"/>
            <a:ext cx="2133600" cy="1143000"/>
          </a:xfrm>
          <a:prstGeom prst="wedgeRoundRectCallout">
            <a:avLst>
              <a:gd name="adj1" fmla="val -2157"/>
              <a:gd name="adj2" fmla="val 11777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χαλασμένα.</a:t>
            </a:r>
            <a:endParaRPr kumimoji="0" lang="en-GB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0441" name="Group 25">
            <a:extLst>
              <a:ext uri="{FF2B5EF4-FFF2-40B4-BE49-F238E27FC236}">
                <a16:creationId xmlns:a16="http://schemas.microsoft.com/office/drawing/2014/main" id="{09F843BE-EECD-4AC6-B06A-D8307BB5DA6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286000"/>
            <a:ext cx="1143000" cy="838200"/>
            <a:chOff x="3264" y="2448"/>
            <a:chExt cx="720" cy="528"/>
          </a:xfrm>
        </p:grpSpPr>
        <p:sp>
          <p:nvSpPr>
            <p:cNvPr id="25608" name="Line 23">
              <a:extLst>
                <a:ext uri="{FF2B5EF4-FFF2-40B4-BE49-F238E27FC236}">
                  <a16:creationId xmlns:a16="http://schemas.microsoft.com/office/drawing/2014/main" id="{7D679961-F408-49CC-9B01-6AD7337CF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448"/>
              <a:ext cx="720" cy="528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09" name="Line 24">
              <a:extLst>
                <a:ext uri="{FF2B5EF4-FFF2-40B4-BE49-F238E27FC236}">
                  <a16:creationId xmlns:a16="http://schemas.microsoft.com/office/drawing/2014/main" id="{D304B57B-1A20-4D02-833C-9EFD73F8F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448"/>
              <a:ext cx="720" cy="528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443" name="WordArt 27">
            <a:extLst>
              <a:ext uri="{FF2B5EF4-FFF2-40B4-BE49-F238E27FC236}">
                <a16:creationId xmlns:a16="http://schemas.microsoft.com/office/drawing/2014/main" id="{6CD27FD7-E194-4FE4-ADAD-6B08B93C4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533400"/>
            <a:ext cx="3962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E8AB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Δοκίμασε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E8AB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ξανά</a:t>
            </a:r>
            <a:endParaRPr kumimoji="0" lang="en-GB" sz="3600" b="0" i="0" u="none" strike="noStrike" kern="10" cap="none" spc="-360" normalizeH="0" baseline="0" noProof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E8AB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0444" name="AutoShape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9FAAB12-5F0E-4482-932E-D183D7AD2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52800"/>
            <a:ext cx="1524000" cy="14478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">
            <a:extLst>
              <a:ext uri="{FF2B5EF4-FFF2-40B4-BE49-F238E27FC236}">
                <a16:creationId xmlns:a16="http://schemas.microsoft.com/office/drawing/2014/main" id="{8872876B-3D42-4B31-B26A-F3A3E682432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2286000" cy="6858000"/>
            <a:chOff x="0" y="0"/>
            <a:chExt cx="1440" cy="4320"/>
          </a:xfrm>
        </p:grpSpPr>
        <p:sp>
          <p:nvSpPr>
            <p:cNvPr id="26634" name="Rectangle 6">
              <a:extLst>
                <a:ext uri="{FF2B5EF4-FFF2-40B4-BE49-F238E27FC236}">
                  <a16:creationId xmlns:a16="http://schemas.microsoft.com/office/drawing/2014/main" id="{1808528D-52EC-4B28-891A-56A7F49C1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" cy="4320"/>
            </a:xfrm>
            <a:prstGeom prst="rect">
              <a:avLst/>
            </a:prstGeom>
            <a:solidFill>
              <a:schemeClr val="bg1"/>
            </a:solidFill>
            <a:ln w="152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635" name="Group 7">
              <a:extLst>
                <a:ext uri="{FF2B5EF4-FFF2-40B4-BE49-F238E27FC236}">
                  <a16:creationId xmlns:a16="http://schemas.microsoft.com/office/drawing/2014/main" id="{B316DDE9-B777-424E-9075-C5BF53B98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" y="96"/>
              <a:ext cx="589" cy="4128"/>
              <a:chOff x="35" y="144"/>
              <a:chExt cx="589" cy="4128"/>
            </a:xfrm>
          </p:grpSpPr>
          <p:grpSp>
            <p:nvGrpSpPr>
              <p:cNvPr id="26646" name="Group 8">
                <a:extLst>
                  <a:ext uri="{FF2B5EF4-FFF2-40B4-BE49-F238E27FC236}">
                    <a16:creationId xmlns:a16="http://schemas.microsoft.com/office/drawing/2014/main" id="{75B3A11A-654E-4397-A058-EE47D5C09B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" y="144"/>
                <a:ext cx="493" cy="4128"/>
                <a:chOff x="3216" y="0"/>
                <a:chExt cx="589" cy="4320"/>
              </a:xfrm>
            </p:grpSpPr>
            <p:pic>
              <p:nvPicPr>
                <p:cNvPr id="26648" name="Picture 9" descr="Thermometer">
                  <a:extLst>
                    <a:ext uri="{FF2B5EF4-FFF2-40B4-BE49-F238E27FC236}">
                      <a16:creationId xmlns:a16="http://schemas.microsoft.com/office/drawing/2014/main" id="{0BCFF0FE-79EE-447D-B646-CF6F9D843F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49" name="Line 10">
                  <a:extLst>
                    <a:ext uri="{FF2B5EF4-FFF2-40B4-BE49-F238E27FC236}">
                      <a16:creationId xmlns:a16="http://schemas.microsoft.com/office/drawing/2014/main" id="{57121F33-914F-4299-87B7-D1ECA9213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2544"/>
                  <a:ext cx="0" cy="96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647" name="Rectangle 11">
                <a:extLst>
                  <a:ext uri="{FF2B5EF4-FFF2-40B4-BE49-F238E27FC236}">
                    <a16:creationId xmlns:a16="http://schemas.microsoft.com/office/drawing/2014/main" id="{65C8BC76-58E3-45E9-9BCC-061C37567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648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36" name="Group 12">
              <a:extLst>
                <a:ext uri="{FF2B5EF4-FFF2-40B4-BE49-F238E27FC236}">
                  <a16:creationId xmlns:a16="http://schemas.microsoft.com/office/drawing/2014/main" id="{763C33AB-21E3-4FE5-86CB-F36B679EB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"/>
              <a:ext cx="528" cy="4080"/>
              <a:chOff x="4272" y="0"/>
              <a:chExt cx="528" cy="4080"/>
            </a:xfrm>
          </p:grpSpPr>
          <p:grpSp>
            <p:nvGrpSpPr>
              <p:cNvPr id="26642" name="Group 13">
                <a:extLst>
                  <a:ext uri="{FF2B5EF4-FFF2-40B4-BE49-F238E27FC236}">
                    <a16:creationId xmlns:a16="http://schemas.microsoft.com/office/drawing/2014/main" id="{AB50D877-592B-4970-904D-38EBFBA36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0"/>
                <a:ext cx="480" cy="4080"/>
                <a:chOff x="4896" y="0"/>
                <a:chExt cx="589" cy="4320"/>
              </a:xfrm>
            </p:grpSpPr>
            <p:pic>
              <p:nvPicPr>
                <p:cNvPr id="26644" name="Picture 14" descr="Thermometer">
                  <a:extLst>
                    <a:ext uri="{FF2B5EF4-FFF2-40B4-BE49-F238E27FC236}">
                      <a16:creationId xmlns:a16="http://schemas.microsoft.com/office/drawing/2014/main" id="{46D16E8C-1E09-4E76-935E-55199FD5E3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45" name="Line 15">
                  <a:extLst>
                    <a:ext uri="{FF2B5EF4-FFF2-40B4-BE49-F238E27FC236}">
                      <a16:creationId xmlns:a16="http://schemas.microsoft.com/office/drawing/2014/main" id="{47FE1DAB-F086-4E85-9B0B-26DD58AEA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4" y="2640"/>
                  <a:ext cx="0" cy="120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643" name="Rectangle 16">
                <a:extLst>
                  <a:ext uri="{FF2B5EF4-FFF2-40B4-BE49-F238E27FC236}">
                    <a16:creationId xmlns:a16="http://schemas.microsoft.com/office/drawing/2014/main" id="{A37BA3F5-99E6-43A6-A1F9-99C3DB6CE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37" name="Group 17">
              <a:extLst>
                <a:ext uri="{FF2B5EF4-FFF2-40B4-BE49-F238E27FC236}">
                  <a16:creationId xmlns:a16="http://schemas.microsoft.com/office/drawing/2014/main" id="{21AA0095-6EC2-4554-B744-74572849A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576" cy="4080"/>
              <a:chOff x="3168" y="240"/>
              <a:chExt cx="576" cy="4080"/>
            </a:xfrm>
          </p:grpSpPr>
          <p:grpSp>
            <p:nvGrpSpPr>
              <p:cNvPr id="26638" name="Group 18">
                <a:extLst>
                  <a:ext uri="{FF2B5EF4-FFF2-40B4-BE49-F238E27FC236}">
                    <a16:creationId xmlns:a16="http://schemas.microsoft.com/office/drawing/2014/main" id="{F64B241E-781F-49D5-B0A2-96152AE3BE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40"/>
                <a:ext cx="528" cy="4080"/>
                <a:chOff x="3936" y="0"/>
                <a:chExt cx="589" cy="4320"/>
              </a:xfrm>
            </p:grpSpPr>
            <p:pic>
              <p:nvPicPr>
                <p:cNvPr id="26640" name="Picture 19" descr="Thermometer">
                  <a:extLst>
                    <a:ext uri="{FF2B5EF4-FFF2-40B4-BE49-F238E27FC236}">
                      <a16:creationId xmlns:a16="http://schemas.microsoft.com/office/drawing/2014/main" id="{68F9190B-1C3B-403D-AB11-DFE1E5C7B2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41" name="Line 20">
                  <a:extLst>
                    <a:ext uri="{FF2B5EF4-FFF2-40B4-BE49-F238E27FC236}">
                      <a16:creationId xmlns:a16="http://schemas.microsoft.com/office/drawing/2014/main" id="{E542EF06-6C49-4A78-8DE1-A621AE130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4" y="2592"/>
                  <a:ext cx="0" cy="1248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639" name="Rectangle 21">
                <a:extLst>
                  <a:ext uri="{FF2B5EF4-FFF2-40B4-BE49-F238E27FC236}">
                    <a16:creationId xmlns:a16="http://schemas.microsoft.com/office/drawing/2014/main" id="{4B1D92A1-5F72-41AD-A7EB-3574D4EE6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69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6627" name="Picture 22" descr="j0283634">
            <a:extLst>
              <a:ext uri="{FF2B5EF4-FFF2-40B4-BE49-F238E27FC236}">
                <a16:creationId xmlns:a16="http://schemas.microsoft.com/office/drawing/2014/main" id="{2D68EDC8-6292-4A47-BCA7-B189F8E29F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67201"/>
            <a:ext cx="2133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23">
            <a:extLst>
              <a:ext uri="{FF2B5EF4-FFF2-40B4-BE49-F238E27FC236}">
                <a16:creationId xmlns:a16="http://schemas.microsoft.com/office/drawing/2014/main" id="{67FBFD1F-CE90-4A1B-8169-E5ED1C197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286000"/>
            <a:ext cx="2133600" cy="1371600"/>
          </a:xfrm>
          <a:prstGeom prst="wedgeRoundRectCallout">
            <a:avLst>
              <a:gd name="adj1" fmla="val -7810"/>
              <a:gd name="adj2" fmla="val 78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φτηνά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θερμόμετρα.</a:t>
            </a:r>
            <a:endParaRPr kumimoji="0" lang="en-GB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464" name="Group 24">
            <a:extLst>
              <a:ext uri="{FF2B5EF4-FFF2-40B4-BE49-F238E27FC236}">
                <a16:creationId xmlns:a16="http://schemas.microsoft.com/office/drawing/2014/main" id="{FD89F68A-DB4A-45E2-981D-BDE3AAB3F221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2590800"/>
            <a:ext cx="1143000" cy="838200"/>
            <a:chOff x="3264" y="2448"/>
            <a:chExt cx="720" cy="528"/>
          </a:xfrm>
        </p:grpSpPr>
        <p:sp>
          <p:nvSpPr>
            <p:cNvPr id="26632" name="Line 25">
              <a:extLst>
                <a:ext uri="{FF2B5EF4-FFF2-40B4-BE49-F238E27FC236}">
                  <a16:creationId xmlns:a16="http://schemas.microsoft.com/office/drawing/2014/main" id="{DA9A8A99-FE8A-4C53-A1BC-E19CA422A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448"/>
              <a:ext cx="720" cy="528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33" name="Line 26">
              <a:extLst>
                <a:ext uri="{FF2B5EF4-FFF2-40B4-BE49-F238E27FC236}">
                  <a16:creationId xmlns:a16="http://schemas.microsoft.com/office/drawing/2014/main" id="{645D46CA-0248-43D0-918B-6150D8305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448"/>
              <a:ext cx="720" cy="528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467" name="WordArt 27">
            <a:extLst>
              <a:ext uri="{FF2B5EF4-FFF2-40B4-BE49-F238E27FC236}">
                <a16:creationId xmlns:a16="http://schemas.microsoft.com/office/drawing/2014/main" id="{B812DDD1-BC1D-4A9B-8E36-027AFC5BE4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685800"/>
            <a:ext cx="3962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E8AB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Δοκίμασε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E8AB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ξανά</a:t>
            </a:r>
            <a:endParaRPr kumimoji="0" lang="en-GB" sz="3600" b="0" i="0" u="none" strike="noStrike" kern="10" cap="none" spc="-360" normalizeH="0" baseline="0" noProof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E8AB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1468" name="AutoShape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4130BA8-ADAB-43FD-AB33-6595AF0D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71800"/>
            <a:ext cx="1524000" cy="14478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>
            <a:extLst>
              <a:ext uri="{FF2B5EF4-FFF2-40B4-BE49-F238E27FC236}">
                <a16:creationId xmlns:a16="http://schemas.microsoft.com/office/drawing/2014/main" id="{135B6EB8-1112-46E4-8564-EEC9718E8F6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2286000" cy="6858000"/>
            <a:chOff x="0" y="0"/>
            <a:chExt cx="1440" cy="4320"/>
          </a:xfrm>
        </p:grpSpPr>
        <p:sp>
          <p:nvSpPr>
            <p:cNvPr id="27660" name="Rectangle 6">
              <a:extLst>
                <a:ext uri="{FF2B5EF4-FFF2-40B4-BE49-F238E27FC236}">
                  <a16:creationId xmlns:a16="http://schemas.microsoft.com/office/drawing/2014/main" id="{B6459CAE-469F-43E1-8B02-76B6E7AA1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" cy="4320"/>
            </a:xfrm>
            <a:prstGeom prst="rect">
              <a:avLst/>
            </a:prstGeom>
            <a:solidFill>
              <a:schemeClr val="bg1"/>
            </a:solidFill>
            <a:ln w="152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61" name="Group 7">
              <a:extLst>
                <a:ext uri="{FF2B5EF4-FFF2-40B4-BE49-F238E27FC236}">
                  <a16:creationId xmlns:a16="http://schemas.microsoft.com/office/drawing/2014/main" id="{3C0EC0B5-C773-49C9-B651-FEB09C136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" y="96"/>
              <a:ext cx="589" cy="4128"/>
              <a:chOff x="35" y="144"/>
              <a:chExt cx="589" cy="4128"/>
            </a:xfrm>
          </p:grpSpPr>
          <p:grpSp>
            <p:nvGrpSpPr>
              <p:cNvPr id="27672" name="Group 8">
                <a:extLst>
                  <a:ext uri="{FF2B5EF4-FFF2-40B4-BE49-F238E27FC236}">
                    <a16:creationId xmlns:a16="http://schemas.microsoft.com/office/drawing/2014/main" id="{6E3542BB-A023-4D0E-B501-6F24AD189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" y="144"/>
                <a:ext cx="493" cy="4128"/>
                <a:chOff x="3216" y="0"/>
                <a:chExt cx="589" cy="4320"/>
              </a:xfrm>
            </p:grpSpPr>
            <p:pic>
              <p:nvPicPr>
                <p:cNvPr id="27674" name="Picture 9" descr="Thermometer">
                  <a:extLst>
                    <a:ext uri="{FF2B5EF4-FFF2-40B4-BE49-F238E27FC236}">
                      <a16:creationId xmlns:a16="http://schemas.microsoft.com/office/drawing/2014/main" id="{A6E42B99-AB33-4FF0-9ABA-7FE412E45B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75" name="Line 10">
                  <a:extLst>
                    <a:ext uri="{FF2B5EF4-FFF2-40B4-BE49-F238E27FC236}">
                      <a16:creationId xmlns:a16="http://schemas.microsoft.com/office/drawing/2014/main" id="{D337E17E-A213-4923-B961-C224915AD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2544"/>
                  <a:ext cx="0" cy="96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673" name="Rectangle 11">
                <a:extLst>
                  <a:ext uri="{FF2B5EF4-FFF2-40B4-BE49-F238E27FC236}">
                    <a16:creationId xmlns:a16="http://schemas.microsoft.com/office/drawing/2014/main" id="{EC4258D3-77D6-4B0D-9235-F3A1B4521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648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662" name="Group 12">
              <a:extLst>
                <a:ext uri="{FF2B5EF4-FFF2-40B4-BE49-F238E27FC236}">
                  <a16:creationId xmlns:a16="http://schemas.microsoft.com/office/drawing/2014/main" id="{61634D55-E207-4CCB-BAAE-2DFBD5CEF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"/>
              <a:ext cx="528" cy="4080"/>
              <a:chOff x="4272" y="0"/>
              <a:chExt cx="528" cy="4080"/>
            </a:xfrm>
          </p:grpSpPr>
          <p:grpSp>
            <p:nvGrpSpPr>
              <p:cNvPr id="27668" name="Group 13">
                <a:extLst>
                  <a:ext uri="{FF2B5EF4-FFF2-40B4-BE49-F238E27FC236}">
                    <a16:creationId xmlns:a16="http://schemas.microsoft.com/office/drawing/2014/main" id="{201E1F6F-1899-40A6-9798-55614DCD8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0"/>
                <a:ext cx="480" cy="4080"/>
                <a:chOff x="4896" y="0"/>
                <a:chExt cx="589" cy="4320"/>
              </a:xfrm>
            </p:grpSpPr>
            <p:pic>
              <p:nvPicPr>
                <p:cNvPr id="27670" name="Picture 14" descr="Thermometer">
                  <a:extLst>
                    <a:ext uri="{FF2B5EF4-FFF2-40B4-BE49-F238E27FC236}">
                      <a16:creationId xmlns:a16="http://schemas.microsoft.com/office/drawing/2014/main" id="{D084813D-776D-4634-9C10-8DB12915E3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71" name="Line 15">
                  <a:extLst>
                    <a:ext uri="{FF2B5EF4-FFF2-40B4-BE49-F238E27FC236}">
                      <a16:creationId xmlns:a16="http://schemas.microsoft.com/office/drawing/2014/main" id="{8AD5E217-4897-4EFC-8261-5C688C036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4" y="2640"/>
                  <a:ext cx="0" cy="1200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669" name="Rectangle 16">
                <a:extLst>
                  <a:ext uri="{FF2B5EF4-FFF2-40B4-BE49-F238E27FC236}">
                    <a16:creationId xmlns:a16="http://schemas.microsoft.com/office/drawing/2014/main" id="{7B9E74CD-13DA-4D6B-845F-1E3576183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663" name="Group 17">
              <a:extLst>
                <a:ext uri="{FF2B5EF4-FFF2-40B4-BE49-F238E27FC236}">
                  <a16:creationId xmlns:a16="http://schemas.microsoft.com/office/drawing/2014/main" id="{F71C9D39-B9FD-4FAF-826E-DC3EA940C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576" cy="4080"/>
              <a:chOff x="3168" y="240"/>
              <a:chExt cx="576" cy="4080"/>
            </a:xfrm>
          </p:grpSpPr>
          <p:grpSp>
            <p:nvGrpSpPr>
              <p:cNvPr id="27664" name="Group 18">
                <a:extLst>
                  <a:ext uri="{FF2B5EF4-FFF2-40B4-BE49-F238E27FC236}">
                    <a16:creationId xmlns:a16="http://schemas.microsoft.com/office/drawing/2014/main" id="{F358D323-C71C-4912-94A8-AFE2D9F5CF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40"/>
                <a:ext cx="528" cy="4080"/>
                <a:chOff x="3936" y="0"/>
                <a:chExt cx="589" cy="4320"/>
              </a:xfrm>
            </p:grpSpPr>
            <p:pic>
              <p:nvPicPr>
                <p:cNvPr id="27666" name="Picture 19" descr="Thermometer">
                  <a:extLst>
                    <a:ext uri="{FF2B5EF4-FFF2-40B4-BE49-F238E27FC236}">
                      <a16:creationId xmlns:a16="http://schemas.microsoft.com/office/drawing/2014/main" id="{CB0C1E07-8328-4FCD-9657-8C9F83DEF8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6" y="0"/>
                  <a:ext cx="589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67" name="Line 20">
                  <a:extLst>
                    <a:ext uri="{FF2B5EF4-FFF2-40B4-BE49-F238E27FC236}">
                      <a16:creationId xmlns:a16="http://schemas.microsoft.com/office/drawing/2014/main" id="{B69D7364-1472-4463-B941-D633C361E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4" y="2592"/>
                  <a:ext cx="0" cy="1248"/>
                </a:xfrm>
                <a:prstGeom prst="line">
                  <a:avLst/>
                </a:prstGeom>
                <a:noFill/>
                <a:ln w="57150">
                  <a:solidFill>
                    <a:srgbClr val="FE7EA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665" name="Rectangle 21">
                <a:extLst>
                  <a:ext uri="{FF2B5EF4-FFF2-40B4-BE49-F238E27FC236}">
                    <a16:creationId xmlns:a16="http://schemas.microsoft.com/office/drawing/2014/main" id="{4D73EA14-B666-4CA8-B4C4-A67A59BF0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69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651" name="Picture 22" descr="j0283627">
            <a:extLst>
              <a:ext uri="{FF2B5EF4-FFF2-40B4-BE49-F238E27FC236}">
                <a16:creationId xmlns:a16="http://schemas.microsoft.com/office/drawing/2014/main" id="{F3F61A67-6E08-4DB5-B20E-0D59F3E8B9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289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23">
            <a:extLst>
              <a:ext uri="{FF2B5EF4-FFF2-40B4-BE49-F238E27FC236}">
                <a16:creationId xmlns:a16="http://schemas.microsoft.com/office/drawing/2014/main" id="{CCAC96E4-459B-4726-A2A9-B1CC1AFC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2362200" cy="1676400"/>
          </a:xfrm>
          <a:prstGeom prst="wedgeRoundRectCallout">
            <a:avLst>
              <a:gd name="adj1" fmla="val -7324"/>
              <a:gd name="adj2" fmla="val 70264"/>
              <a:gd name="adj3" fmla="val 16667"/>
            </a:avLst>
          </a:prstGeom>
          <a:solidFill>
            <a:srgbClr val="C0FE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Όλα τα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θερμόμετρα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έχουν μικρές διαφορές.</a:t>
            </a:r>
            <a:endParaRPr kumimoji="0" lang="en-GB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488" name="Group 24">
            <a:extLst>
              <a:ext uri="{FF2B5EF4-FFF2-40B4-BE49-F238E27FC236}">
                <a16:creationId xmlns:a16="http://schemas.microsoft.com/office/drawing/2014/main" id="{EC280A68-8325-42D0-956C-0FE3B96E94E2}"/>
              </a:ext>
            </a:extLst>
          </p:cNvPr>
          <p:cNvGrpSpPr>
            <a:grpSpLocks/>
          </p:cNvGrpSpPr>
          <p:nvPr/>
        </p:nvGrpSpPr>
        <p:grpSpPr bwMode="auto">
          <a:xfrm rot="406900">
            <a:off x="8458200" y="2057400"/>
            <a:ext cx="762000" cy="1295400"/>
            <a:chOff x="1824" y="2352"/>
            <a:chExt cx="624" cy="1104"/>
          </a:xfrm>
        </p:grpSpPr>
        <p:sp>
          <p:nvSpPr>
            <p:cNvPr id="27657" name="Line 25">
              <a:extLst>
                <a:ext uri="{FF2B5EF4-FFF2-40B4-BE49-F238E27FC236}">
                  <a16:creationId xmlns:a16="http://schemas.microsoft.com/office/drawing/2014/main" id="{7150EC54-7154-4CA3-8B36-18929CE7D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192" cy="384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58" name="Line 26">
              <a:extLst>
                <a:ext uri="{FF2B5EF4-FFF2-40B4-BE49-F238E27FC236}">
                  <a16:creationId xmlns:a16="http://schemas.microsoft.com/office/drawing/2014/main" id="{6087F483-1EB6-492C-96F2-09355D9A1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544"/>
              <a:ext cx="288" cy="91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59" name="Line 27">
              <a:extLst>
                <a:ext uri="{FF2B5EF4-FFF2-40B4-BE49-F238E27FC236}">
                  <a16:creationId xmlns:a16="http://schemas.microsoft.com/office/drawing/2014/main" id="{504F70E9-EB5B-4271-83E7-A8F977920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352"/>
              <a:ext cx="144" cy="19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2493" name="Picture 29" descr="ta_clap">
            <a:extLst>
              <a:ext uri="{FF2B5EF4-FFF2-40B4-BE49-F238E27FC236}">
                <a16:creationId xmlns:a16="http://schemas.microsoft.com/office/drawing/2014/main" id="{2DE95ABF-70E6-449D-961F-D4A4F69436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AutoShape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0CB8B31-327F-497F-A838-17014316C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648200"/>
            <a:ext cx="1600200" cy="15240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95" name="Picture 31" descr="AG00291_">
            <a:extLst>
              <a:ext uri="{FF2B5EF4-FFF2-40B4-BE49-F238E27FC236}">
                <a16:creationId xmlns:a16="http://schemas.microsoft.com/office/drawing/2014/main" id="{D960F359-3DF9-463C-B3DF-97534AA058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1"/>
            <a:ext cx="40465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C5A8B-FC8C-4D57-8357-0E0BD02B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60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7" name="Rectangle 35">
            <a:extLst>
              <a:ext uri="{FF2B5EF4-FFF2-40B4-BE49-F238E27FC236}">
                <a16:creationId xmlns:a16="http://schemas.microsoft.com/office/drawing/2014/main" id="{E8F8FD0E-B8A5-4C1C-B257-EFED3315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48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Ποιο από τα τρία θερμόμετρα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θα δείξει την ορθή θερμοκρασία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του ζεστού 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καφέ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8" name="AutoShape 36">
            <a:hlinkClick r:id="" action="ppaction://hlinkshowjump?jump=nextslide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CFC2050A-69BF-4AEC-982F-97E61FCF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362200"/>
            <a:ext cx="1066800" cy="10668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49" name="AutoShape 3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F1C9FB-F66E-4C35-9732-B092870E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0"/>
            <a:ext cx="1066800" cy="10668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50" name="AutoShape 38">
            <a:hlinkClick r:id="rId7" action="ppaction://hlinksldjump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308F2A04-69C8-45B5-AA48-1F384E548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257800"/>
            <a:ext cx="1066800" cy="10668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51" name="Rectangle 39">
            <a:extLst>
              <a:ext uri="{FF2B5EF4-FFF2-40B4-BE49-F238E27FC236}">
                <a16:creationId xmlns:a16="http://schemas.microsoft.com/office/drawing/2014/main" id="{6E2428B4-9FE6-42D9-A95E-846B1D15D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76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679" name="Group 44">
            <a:extLst>
              <a:ext uri="{FF2B5EF4-FFF2-40B4-BE49-F238E27FC236}">
                <a16:creationId xmlns:a16="http://schemas.microsoft.com/office/drawing/2014/main" id="{DD08FA78-6D15-4C1F-8D77-FDD3708DE77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28601"/>
            <a:ext cx="2514600" cy="6169025"/>
            <a:chOff x="432" y="144"/>
            <a:chExt cx="1584" cy="3886"/>
          </a:xfrm>
        </p:grpSpPr>
        <p:pic>
          <p:nvPicPr>
            <p:cNvPr id="28680" name="Picture 8" descr="AG00333_">
              <a:extLst>
                <a:ext uri="{FF2B5EF4-FFF2-40B4-BE49-F238E27FC236}">
                  <a16:creationId xmlns:a16="http://schemas.microsoft.com/office/drawing/2014/main" id="{9A41DFB7-3511-4E33-94E3-FCAD3042ED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914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1" name="Group 42">
              <a:extLst>
                <a:ext uri="{FF2B5EF4-FFF2-40B4-BE49-F238E27FC236}">
                  <a16:creationId xmlns:a16="http://schemas.microsoft.com/office/drawing/2014/main" id="{298910AE-C998-4F30-A817-687FD2530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1584" cy="3886"/>
              <a:chOff x="432" y="144"/>
              <a:chExt cx="1584" cy="3886"/>
            </a:xfrm>
          </p:grpSpPr>
          <p:pic>
            <p:nvPicPr>
              <p:cNvPr id="28682" name="Picture 40" descr="untitled">
                <a:extLst>
                  <a:ext uri="{FF2B5EF4-FFF2-40B4-BE49-F238E27FC236}">
                    <a16:creationId xmlns:a16="http://schemas.microsoft.com/office/drawing/2014/main" id="{411361B0-4F04-4A7C-A909-C19899C317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99"/>
              <a:stretch>
                <a:fillRect/>
              </a:stretch>
            </p:blipFill>
            <p:spPr bwMode="auto">
              <a:xfrm>
                <a:off x="432" y="1296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3" name="Picture 7" descr="untitled">
                <a:extLst>
                  <a:ext uri="{FF2B5EF4-FFF2-40B4-BE49-F238E27FC236}">
                    <a16:creationId xmlns:a16="http://schemas.microsoft.com/office/drawing/2014/main" id="{0377B297-3362-4D70-A09C-EF5191B9E0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768" y="1248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Rectangle 31">
                <a:extLst>
                  <a:ext uri="{FF2B5EF4-FFF2-40B4-BE49-F238E27FC236}">
                    <a16:creationId xmlns:a16="http://schemas.microsoft.com/office/drawing/2014/main" id="{84794586-1B7F-445A-8DB3-4016DB21A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85" name="Rectangle 33">
                <a:extLst>
                  <a:ext uri="{FF2B5EF4-FFF2-40B4-BE49-F238E27FC236}">
                    <a16:creationId xmlns:a16="http://schemas.microsoft.com/office/drawing/2014/main" id="{CBA7F402-E972-4ED9-8F7B-AE046E2F8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86" name="Rectangle 34">
                <a:extLst>
                  <a:ext uri="{FF2B5EF4-FFF2-40B4-BE49-F238E27FC236}">
                    <a16:creationId xmlns:a16="http://schemas.microsoft.com/office/drawing/2014/main" id="{E528C161-FDEB-416C-B236-C91897807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Γ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8687" name="Picture 4" descr="untitled">
                <a:extLst>
                  <a:ext uri="{FF2B5EF4-FFF2-40B4-BE49-F238E27FC236}">
                    <a16:creationId xmlns:a16="http://schemas.microsoft.com/office/drawing/2014/main" id="{24EE9D74-A872-4DC6-A1D2-52B8AEBE9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1104" y="144"/>
                <a:ext cx="288" cy="2544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688" name="Group 30">
                <a:extLst>
                  <a:ext uri="{FF2B5EF4-FFF2-40B4-BE49-F238E27FC236}">
                    <a16:creationId xmlns:a16="http://schemas.microsoft.com/office/drawing/2014/main" id="{B12D6498-2D71-4771-A453-F8DDDC860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688"/>
                <a:ext cx="1584" cy="1342"/>
                <a:chOff x="384" y="2208"/>
                <a:chExt cx="1262" cy="1006"/>
              </a:xfrm>
            </p:grpSpPr>
            <p:grpSp>
              <p:nvGrpSpPr>
                <p:cNvPr id="28689" name="Group 25">
                  <a:extLst>
                    <a:ext uri="{FF2B5EF4-FFF2-40B4-BE49-F238E27FC236}">
                      <a16:creationId xmlns:a16="http://schemas.microsoft.com/office/drawing/2014/main" id="{921CA7BB-B022-448F-996F-8116D9EF4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4" y="2208"/>
                  <a:ext cx="1262" cy="1006"/>
                  <a:chOff x="0" y="1968"/>
                  <a:chExt cx="1920" cy="1632"/>
                </a:xfrm>
              </p:grpSpPr>
              <p:sp>
                <p:nvSpPr>
                  <p:cNvPr id="28692" name="AutoShape 26">
                    <a:extLst>
                      <a:ext uri="{FF2B5EF4-FFF2-40B4-BE49-F238E27FC236}">
                        <a16:creationId xmlns:a16="http://schemas.microsoft.com/office/drawing/2014/main" id="{2BE42830-4B5C-48DB-B571-76ADB9805C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104" cy="1200"/>
                  </a:xfrm>
                  <a:custGeom>
                    <a:avLst/>
                    <a:gdLst>
                      <a:gd name="T0" fmla="*/ 28 w 21600"/>
                      <a:gd name="T1" fmla="*/ 0 h 21600"/>
                      <a:gd name="T2" fmla="*/ 8 w 21600"/>
                      <a:gd name="T3" fmla="*/ 10 h 21600"/>
                      <a:gd name="T4" fmla="*/ 0 w 21600"/>
                      <a:gd name="T5" fmla="*/ 33 h 21600"/>
                      <a:gd name="T6" fmla="*/ 8 w 21600"/>
                      <a:gd name="T7" fmla="*/ 57 h 21600"/>
                      <a:gd name="T8" fmla="*/ 28 w 21600"/>
                      <a:gd name="T9" fmla="*/ 67 h 21600"/>
                      <a:gd name="T10" fmla="*/ 48 w 21600"/>
                      <a:gd name="T11" fmla="*/ 57 h 21600"/>
                      <a:gd name="T12" fmla="*/ 56 w 21600"/>
                      <a:gd name="T13" fmla="*/ 33 h 21600"/>
                      <a:gd name="T14" fmla="*/ 48 w 21600"/>
                      <a:gd name="T15" fmla="*/ 1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70 w 21600"/>
                      <a:gd name="T25" fmla="*/ 3168 h 21600"/>
                      <a:gd name="T26" fmla="*/ 18430 w 21600"/>
                      <a:gd name="T27" fmla="*/ 18432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93" name="Rectangle 27">
                    <a:extLst>
                      <a:ext uri="{FF2B5EF4-FFF2-40B4-BE49-F238E27FC236}">
                        <a16:creationId xmlns:a16="http://schemas.microsoft.com/office/drawing/2014/main" id="{922C636C-666A-4D21-8E10-B2D2E43447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968"/>
                    <a:ext cx="1248" cy="16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28690" name="Picture 28" descr="NA00861_">
                  <a:extLst>
                    <a:ext uri="{FF2B5EF4-FFF2-40B4-BE49-F238E27FC236}">
                      <a16:creationId xmlns:a16="http://schemas.microsoft.com/office/drawing/2014/main" id="{AF3BE955-667A-4258-9BF1-48814751FC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28" y="2496"/>
                  <a:ext cx="463" cy="4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691" name="Rectangle 29">
                  <a:extLst>
                    <a:ext uri="{FF2B5EF4-FFF2-40B4-BE49-F238E27FC236}">
                      <a16:creationId xmlns:a16="http://schemas.microsoft.com/office/drawing/2014/main" id="{3597E217-E762-4E9B-893A-11ABAE7E9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2304"/>
                  <a:ext cx="76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DAB412"/>
                    </a:gs>
                    <a:gs pos="100000">
                      <a:srgbClr val="65530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/>
      <p:bldP spid="38948" grpId="0" animBg="1"/>
      <p:bldP spid="38949" grpId="0" animBg="1"/>
      <p:bldP spid="38950" grpId="0" animBg="1"/>
      <p:bldP spid="389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>
            <a:extLst>
              <a:ext uri="{FF2B5EF4-FFF2-40B4-BE49-F238E27FC236}">
                <a16:creationId xmlns:a16="http://schemas.microsoft.com/office/drawing/2014/main" id="{6A216732-17E7-421A-8829-BE6E6B399CC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28601"/>
            <a:ext cx="2514600" cy="6169025"/>
            <a:chOff x="432" y="144"/>
            <a:chExt cx="1584" cy="3886"/>
          </a:xfrm>
        </p:grpSpPr>
        <p:pic>
          <p:nvPicPr>
            <p:cNvPr id="29706" name="Picture 5" descr="AG00333_">
              <a:extLst>
                <a:ext uri="{FF2B5EF4-FFF2-40B4-BE49-F238E27FC236}">
                  <a16:creationId xmlns:a16="http://schemas.microsoft.com/office/drawing/2014/main" id="{A20154C7-C102-4444-A52D-6F9ABCA4DF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914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7" name="Group 6">
              <a:extLst>
                <a:ext uri="{FF2B5EF4-FFF2-40B4-BE49-F238E27FC236}">
                  <a16:creationId xmlns:a16="http://schemas.microsoft.com/office/drawing/2014/main" id="{24C928B6-FCF7-46DC-80D6-A169E7E9E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1584" cy="3886"/>
              <a:chOff x="432" y="144"/>
              <a:chExt cx="1584" cy="3886"/>
            </a:xfrm>
          </p:grpSpPr>
          <p:pic>
            <p:nvPicPr>
              <p:cNvPr id="29708" name="Picture 7" descr="untitled">
                <a:extLst>
                  <a:ext uri="{FF2B5EF4-FFF2-40B4-BE49-F238E27FC236}">
                    <a16:creationId xmlns:a16="http://schemas.microsoft.com/office/drawing/2014/main" id="{82FCED0A-DCF9-40AB-9364-C1AB45B56D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99"/>
              <a:stretch>
                <a:fillRect/>
              </a:stretch>
            </p:blipFill>
            <p:spPr bwMode="auto">
              <a:xfrm>
                <a:off x="432" y="1296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8" descr="untitled">
                <a:extLst>
                  <a:ext uri="{FF2B5EF4-FFF2-40B4-BE49-F238E27FC236}">
                    <a16:creationId xmlns:a16="http://schemas.microsoft.com/office/drawing/2014/main" id="{22107FA2-B68E-4903-893D-A795534F5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768" y="1248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9">
                <a:extLst>
                  <a:ext uri="{FF2B5EF4-FFF2-40B4-BE49-F238E27FC236}">
                    <a16:creationId xmlns:a16="http://schemas.microsoft.com/office/drawing/2014/main" id="{C32FCE84-04FE-48A5-95E7-4BADDF62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11" name="Rectangle 10">
                <a:extLst>
                  <a:ext uri="{FF2B5EF4-FFF2-40B4-BE49-F238E27FC236}">
                    <a16:creationId xmlns:a16="http://schemas.microsoft.com/office/drawing/2014/main" id="{5D45F541-690A-421F-9F36-02F5B0F9A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12" name="Rectangle 11">
                <a:extLst>
                  <a:ext uri="{FF2B5EF4-FFF2-40B4-BE49-F238E27FC236}">
                    <a16:creationId xmlns:a16="http://schemas.microsoft.com/office/drawing/2014/main" id="{2000E77D-9F11-4372-BA4F-08F756C1E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Γ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9713" name="Picture 12" descr="untitled">
                <a:extLst>
                  <a:ext uri="{FF2B5EF4-FFF2-40B4-BE49-F238E27FC236}">
                    <a16:creationId xmlns:a16="http://schemas.microsoft.com/office/drawing/2014/main" id="{3F930441-9E6F-4236-BD33-110D272BE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1104" y="144"/>
                <a:ext cx="288" cy="2544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14" name="Group 13">
                <a:extLst>
                  <a:ext uri="{FF2B5EF4-FFF2-40B4-BE49-F238E27FC236}">
                    <a16:creationId xmlns:a16="http://schemas.microsoft.com/office/drawing/2014/main" id="{7E9EED84-04CF-449C-9E9D-B3E37EC77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688"/>
                <a:ext cx="1584" cy="1342"/>
                <a:chOff x="384" y="2208"/>
                <a:chExt cx="1262" cy="1006"/>
              </a:xfrm>
            </p:grpSpPr>
            <p:grpSp>
              <p:nvGrpSpPr>
                <p:cNvPr id="29715" name="Group 14">
                  <a:extLst>
                    <a:ext uri="{FF2B5EF4-FFF2-40B4-BE49-F238E27FC236}">
                      <a16:creationId xmlns:a16="http://schemas.microsoft.com/office/drawing/2014/main" id="{B8A5AD70-EF6A-4B93-9062-256C731660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4" y="2208"/>
                  <a:ext cx="1262" cy="1006"/>
                  <a:chOff x="0" y="1968"/>
                  <a:chExt cx="1920" cy="1632"/>
                </a:xfrm>
              </p:grpSpPr>
              <p:sp>
                <p:nvSpPr>
                  <p:cNvPr id="29718" name="AutoShape 15">
                    <a:extLst>
                      <a:ext uri="{FF2B5EF4-FFF2-40B4-BE49-F238E27FC236}">
                        <a16:creationId xmlns:a16="http://schemas.microsoft.com/office/drawing/2014/main" id="{F9E4651A-78A6-47B4-B503-B43DEDCC09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104" cy="1200"/>
                  </a:xfrm>
                  <a:custGeom>
                    <a:avLst/>
                    <a:gdLst>
                      <a:gd name="T0" fmla="*/ 28 w 21600"/>
                      <a:gd name="T1" fmla="*/ 0 h 21600"/>
                      <a:gd name="T2" fmla="*/ 8 w 21600"/>
                      <a:gd name="T3" fmla="*/ 10 h 21600"/>
                      <a:gd name="T4" fmla="*/ 0 w 21600"/>
                      <a:gd name="T5" fmla="*/ 33 h 21600"/>
                      <a:gd name="T6" fmla="*/ 8 w 21600"/>
                      <a:gd name="T7" fmla="*/ 57 h 21600"/>
                      <a:gd name="T8" fmla="*/ 28 w 21600"/>
                      <a:gd name="T9" fmla="*/ 67 h 21600"/>
                      <a:gd name="T10" fmla="*/ 48 w 21600"/>
                      <a:gd name="T11" fmla="*/ 57 h 21600"/>
                      <a:gd name="T12" fmla="*/ 56 w 21600"/>
                      <a:gd name="T13" fmla="*/ 33 h 21600"/>
                      <a:gd name="T14" fmla="*/ 48 w 21600"/>
                      <a:gd name="T15" fmla="*/ 1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70 w 21600"/>
                      <a:gd name="T25" fmla="*/ 3168 h 21600"/>
                      <a:gd name="T26" fmla="*/ 18430 w 21600"/>
                      <a:gd name="T27" fmla="*/ 18432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719" name="Rectangle 16">
                    <a:extLst>
                      <a:ext uri="{FF2B5EF4-FFF2-40B4-BE49-F238E27FC236}">
                        <a16:creationId xmlns:a16="http://schemas.microsoft.com/office/drawing/2014/main" id="{427B9BF6-371D-44DA-9847-6E55083AA8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968"/>
                    <a:ext cx="1248" cy="16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29716" name="Picture 17" descr="NA00861_">
                  <a:extLst>
                    <a:ext uri="{FF2B5EF4-FFF2-40B4-BE49-F238E27FC236}">
                      <a16:creationId xmlns:a16="http://schemas.microsoft.com/office/drawing/2014/main" id="{DECCB1A2-CB2D-485D-9792-410C3AAD14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28" y="2496"/>
                  <a:ext cx="463" cy="4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9717" name="Rectangle 18">
                  <a:extLst>
                    <a:ext uri="{FF2B5EF4-FFF2-40B4-BE49-F238E27FC236}">
                      <a16:creationId xmlns:a16="http://schemas.microsoft.com/office/drawing/2014/main" id="{266D712D-B640-4B48-ABD5-F2373D4A1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2304"/>
                  <a:ext cx="76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DAB412"/>
                    </a:gs>
                    <a:gs pos="100000">
                      <a:srgbClr val="65530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9699" name="Rectangle 19">
            <a:extLst>
              <a:ext uri="{FF2B5EF4-FFF2-40B4-BE49-F238E27FC236}">
                <a16:creationId xmlns:a16="http://schemas.microsoft.com/office/drawing/2014/main" id="{5DC1903C-D06B-4873-9295-B88346CC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76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4534" name="Group 22">
            <a:extLst>
              <a:ext uri="{FF2B5EF4-FFF2-40B4-BE49-F238E27FC236}">
                <a16:creationId xmlns:a16="http://schemas.microsoft.com/office/drawing/2014/main" id="{953C53AD-95FD-4602-881F-EBFEC18C6DB4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667000"/>
            <a:ext cx="457200" cy="533400"/>
            <a:chOff x="2784" y="2160"/>
            <a:chExt cx="288" cy="336"/>
          </a:xfrm>
        </p:grpSpPr>
        <p:sp>
          <p:nvSpPr>
            <p:cNvPr id="29704" name="Line 20">
              <a:extLst>
                <a:ext uri="{FF2B5EF4-FFF2-40B4-BE49-F238E27FC236}">
                  <a16:creationId xmlns:a16="http://schemas.microsoft.com/office/drawing/2014/main" id="{7B92C305-27B9-4834-8E0E-EA606ADB9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160"/>
              <a:ext cx="288" cy="33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05" name="Line 21">
              <a:extLst>
                <a:ext uri="{FF2B5EF4-FFF2-40B4-BE49-F238E27FC236}">
                  <a16:creationId xmlns:a16="http://schemas.microsoft.com/office/drawing/2014/main" id="{897D6580-B04F-44EF-81FA-4793D554F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160"/>
              <a:ext cx="288" cy="33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535" name="Rectangle 23">
            <a:extLst>
              <a:ext uri="{FF2B5EF4-FFF2-40B4-BE49-F238E27FC236}">
                <a16:creationId xmlns:a16="http://schemas.microsoft.com/office/drawing/2014/main" id="{F7D2F0BB-8215-4828-8FF6-7A7EB886A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762000"/>
            <a:ext cx="502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Α είναι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τοποθετημένο ανάποδα!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537" name="Picture 25" descr="o_stupid">
            <a:extLst>
              <a:ext uri="{FF2B5EF4-FFF2-40B4-BE49-F238E27FC236}">
                <a16:creationId xmlns:a16="http://schemas.microsoft.com/office/drawing/2014/main" id="{24A9C04C-1422-4E02-A52A-DD62C9869F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9" name="AutoShape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00BC730-DDED-409C-9656-377A223E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343400"/>
            <a:ext cx="1752600" cy="16764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4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5" grpId="0" build="p"/>
      <p:bldP spid="645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>
            <a:extLst>
              <a:ext uri="{FF2B5EF4-FFF2-40B4-BE49-F238E27FC236}">
                <a16:creationId xmlns:a16="http://schemas.microsoft.com/office/drawing/2014/main" id="{60838CF3-1615-4B86-BADA-F909E9BF7E6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28601"/>
            <a:ext cx="2514600" cy="6169025"/>
            <a:chOff x="432" y="144"/>
            <a:chExt cx="1584" cy="3886"/>
          </a:xfrm>
        </p:grpSpPr>
        <p:pic>
          <p:nvPicPr>
            <p:cNvPr id="30729" name="Picture 5" descr="AG00333_">
              <a:extLst>
                <a:ext uri="{FF2B5EF4-FFF2-40B4-BE49-F238E27FC236}">
                  <a16:creationId xmlns:a16="http://schemas.microsoft.com/office/drawing/2014/main" id="{C11E082B-082F-4C14-8594-8C04C38644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914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0" name="Group 6">
              <a:extLst>
                <a:ext uri="{FF2B5EF4-FFF2-40B4-BE49-F238E27FC236}">
                  <a16:creationId xmlns:a16="http://schemas.microsoft.com/office/drawing/2014/main" id="{8F42F983-0804-4AD7-9AD0-458006706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1584" cy="3886"/>
              <a:chOff x="432" y="144"/>
              <a:chExt cx="1584" cy="3886"/>
            </a:xfrm>
          </p:grpSpPr>
          <p:pic>
            <p:nvPicPr>
              <p:cNvPr id="30731" name="Picture 7" descr="untitled">
                <a:extLst>
                  <a:ext uri="{FF2B5EF4-FFF2-40B4-BE49-F238E27FC236}">
                    <a16:creationId xmlns:a16="http://schemas.microsoft.com/office/drawing/2014/main" id="{F2E33108-A85B-4323-91D2-5D524F904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99"/>
              <a:stretch>
                <a:fillRect/>
              </a:stretch>
            </p:blipFill>
            <p:spPr bwMode="auto">
              <a:xfrm>
                <a:off x="432" y="1296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2" name="Picture 8" descr="untitled">
                <a:extLst>
                  <a:ext uri="{FF2B5EF4-FFF2-40B4-BE49-F238E27FC236}">
                    <a16:creationId xmlns:a16="http://schemas.microsoft.com/office/drawing/2014/main" id="{D0643F93-4FF4-4B99-ADEC-ABDB64FDB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768" y="1248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3" name="Rectangle 9">
                <a:extLst>
                  <a:ext uri="{FF2B5EF4-FFF2-40B4-BE49-F238E27FC236}">
                    <a16:creationId xmlns:a16="http://schemas.microsoft.com/office/drawing/2014/main" id="{38FD5E48-0115-44BF-9B53-4338D333A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734" name="Rectangle 10">
                <a:extLst>
                  <a:ext uri="{FF2B5EF4-FFF2-40B4-BE49-F238E27FC236}">
                    <a16:creationId xmlns:a16="http://schemas.microsoft.com/office/drawing/2014/main" id="{CDA6C016-941E-42AF-9B61-8049EC6F4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735" name="Rectangle 11">
                <a:extLst>
                  <a:ext uri="{FF2B5EF4-FFF2-40B4-BE49-F238E27FC236}">
                    <a16:creationId xmlns:a16="http://schemas.microsoft.com/office/drawing/2014/main" id="{89B35041-3717-48C8-A046-C313766A6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Γ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0736" name="Picture 12" descr="untitled">
                <a:extLst>
                  <a:ext uri="{FF2B5EF4-FFF2-40B4-BE49-F238E27FC236}">
                    <a16:creationId xmlns:a16="http://schemas.microsoft.com/office/drawing/2014/main" id="{331EA105-D5BC-4663-98B0-B83B11B81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1104" y="144"/>
                <a:ext cx="288" cy="2544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737" name="Group 13">
                <a:extLst>
                  <a:ext uri="{FF2B5EF4-FFF2-40B4-BE49-F238E27FC236}">
                    <a16:creationId xmlns:a16="http://schemas.microsoft.com/office/drawing/2014/main" id="{881437F7-9B53-46B7-BC36-AC540CF6FA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688"/>
                <a:ext cx="1584" cy="1342"/>
                <a:chOff x="384" y="2208"/>
                <a:chExt cx="1262" cy="1006"/>
              </a:xfrm>
            </p:grpSpPr>
            <p:grpSp>
              <p:nvGrpSpPr>
                <p:cNvPr id="30738" name="Group 14">
                  <a:extLst>
                    <a:ext uri="{FF2B5EF4-FFF2-40B4-BE49-F238E27FC236}">
                      <a16:creationId xmlns:a16="http://schemas.microsoft.com/office/drawing/2014/main" id="{C99C5DBC-2342-415A-923F-204995945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4" y="2208"/>
                  <a:ext cx="1262" cy="1006"/>
                  <a:chOff x="0" y="1968"/>
                  <a:chExt cx="1920" cy="1632"/>
                </a:xfrm>
              </p:grpSpPr>
              <p:sp>
                <p:nvSpPr>
                  <p:cNvPr id="30741" name="AutoShape 15">
                    <a:extLst>
                      <a:ext uri="{FF2B5EF4-FFF2-40B4-BE49-F238E27FC236}">
                        <a16:creationId xmlns:a16="http://schemas.microsoft.com/office/drawing/2014/main" id="{931F0C5A-3A26-491B-904E-0DDB3E84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104" cy="1200"/>
                  </a:xfrm>
                  <a:custGeom>
                    <a:avLst/>
                    <a:gdLst>
                      <a:gd name="T0" fmla="*/ 28 w 21600"/>
                      <a:gd name="T1" fmla="*/ 0 h 21600"/>
                      <a:gd name="T2" fmla="*/ 8 w 21600"/>
                      <a:gd name="T3" fmla="*/ 10 h 21600"/>
                      <a:gd name="T4" fmla="*/ 0 w 21600"/>
                      <a:gd name="T5" fmla="*/ 33 h 21600"/>
                      <a:gd name="T6" fmla="*/ 8 w 21600"/>
                      <a:gd name="T7" fmla="*/ 57 h 21600"/>
                      <a:gd name="T8" fmla="*/ 28 w 21600"/>
                      <a:gd name="T9" fmla="*/ 67 h 21600"/>
                      <a:gd name="T10" fmla="*/ 48 w 21600"/>
                      <a:gd name="T11" fmla="*/ 57 h 21600"/>
                      <a:gd name="T12" fmla="*/ 56 w 21600"/>
                      <a:gd name="T13" fmla="*/ 33 h 21600"/>
                      <a:gd name="T14" fmla="*/ 48 w 21600"/>
                      <a:gd name="T15" fmla="*/ 1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70 w 21600"/>
                      <a:gd name="T25" fmla="*/ 3168 h 21600"/>
                      <a:gd name="T26" fmla="*/ 18430 w 21600"/>
                      <a:gd name="T27" fmla="*/ 18432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42" name="Rectangle 16">
                    <a:extLst>
                      <a:ext uri="{FF2B5EF4-FFF2-40B4-BE49-F238E27FC236}">
                        <a16:creationId xmlns:a16="http://schemas.microsoft.com/office/drawing/2014/main" id="{9AD1BA3A-7848-41D7-9272-D7B1FD83B2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968"/>
                    <a:ext cx="1248" cy="16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30739" name="Picture 17" descr="NA00861_">
                  <a:extLst>
                    <a:ext uri="{FF2B5EF4-FFF2-40B4-BE49-F238E27FC236}">
                      <a16:creationId xmlns:a16="http://schemas.microsoft.com/office/drawing/2014/main" id="{E99AEF33-1344-4DFD-BF95-91FA53A900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28" y="2496"/>
                  <a:ext cx="463" cy="4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740" name="Rectangle 18">
                  <a:extLst>
                    <a:ext uri="{FF2B5EF4-FFF2-40B4-BE49-F238E27FC236}">
                      <a16:creationId xmlns:a16="http://schemas.microsoft.com/office/drawing/2014/main" id="{BEEF140B-3E95-4265-BA04-CC880C99C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2304"/>
                  <a:ext cx="76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DAB412"/>
                    </a:gs>
                    <a:gs pos="100000">
                      <a:srgbClr val="65530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65555" name="Picture 19" descr="Bear1">
            <a:extLst>
              <a:ext uri="{FF2B5EF4-FFF2-40B4-BE49-F238E27FC236}">
                <a16:creationId xmlns:a16="http://schemas.microsoft.com/office/drawing/2014/main" id="{BFE3B11F-125F-4F51-9644-3D8D56997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3886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6" name="AutoShape 20">
            <a:extLst>
              <a:ext uri="{FF2B5EF4-FFF2-40B4-BE49-F238E27FC236}">
                <a16:creationId xmlns:a16="http://schemas.microsoft.com/office/drawing/2014/main" id="{C0DAF9C3-7B58-412F-B470-B38A25D2E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4800"/>
            <a:ext cx="3124200" cy="1752600"/>
          </a:xfrm>
          <a:prstGeom prst="wedgeEllipseCallout">
            <a:avLst>
              <a:gd name="adj1" fmla="val 71898"/>
              <a:gd name="adj2" fmla="val 625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Γρήγορα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πίσω..</a:t>
            </a:r>
            <a:endParaRPr kumimoji="0" lang="en-GB" altLang="en-US" sz="3600" b="1" i="0" u="none" strike="noStrike" kern="1200" cap="none" spc="0" normalizeH="0" baseline="0" noProof="0">
              <a:ln>
                <a:noFill/>
              </a:ln>
              <a:solidFill>
                <a:srgbClr val="E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7" name="AutoShape 2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14C22D2-0D12-4A79-8246-BFB064A5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67000"/>
            <a:ext cx="1828800" cy="17526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5558" name="Group 22">
            <a:extLst>
              <a:ext uri="{FF2B5EF4-FFF2-40B4-BE49-F238E27FC236}">
                <a16:creationId xmlns:a16="http://schemas.microsoft.com/office/drawing/2014/main" id="{1D33DFB0-176E-419A-8992-4CA3CE084BEE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762000"/>
            <a:ext cx="685800" cy="685800"/>
            <a:chOff x="2784" y="2160"/>
            <a:chExt cx="288" cy="336"/>
          </a:xfrm>
        </p:grpSpPr>
        <p:sp>
          <p:nvSpPr>
            <p:cNvPr id="30727" name="Line 23">
              <a:extLst>
                <a:ext uri="{FF2B5EF4-FFF2-40B4-BE49-F238E27FC236}">
                  <a16:creationId xmlns:a16="http://schemas.microsoft.com/office/drawing/2014/main" id="{F0565140-DFF6-485E-8958-478D41ED0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160"/>
              <a:ext cx="288" cy="336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28" name="Line 24">
              <a:extLst>
                <a:ext uri="{FF2B5EF4-FFF2-40B4-BE49-F238E27FC236}">
                  <a16:creationId xmlns:a16="http://schemas.microsoft.com/office/drawing/2014/main" id="{B2E648BC-BF15-4D7C-A4BC-4C02BA982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160"/>
              <a:ext cx="288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 animBg="1"/>
      <p:bldP spid="655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>
            <a:extLst>
              <a:ext uri="{FF2B5EF4-FFF2-40B4-BE49-F238E27FC236}">
                <a16:creationId xmlns:a16="http://schemas.microsoft.com/office/drawing/2014/main" id="{71F6D596-F4A9-4A36-A7D5-E73C63B1744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28601"/>
            <a:ext cx="2514600" cy="6169025"/>
            <a:chOff x="432" y="144"/>
            <a:chExt cx="1584" cy="3886"/>
          </a:xfrm>
        </p:grpSpPr>
        <p:pic>
          <p:nvPicPr>
            <p:cNvPr id="31758" name="Picture 5" descr="AG00333_">
              <a:extLst>
                <a:ext uri="{FF2B5EF4-FFF2-40B4-BE49-F238E27FC236}">
                  <a16:creationId xmlns:a16="http://schemas.microsoft.com/office/drawing/2014/main" id="{87485184-16C6-4409-884F-D33E072E64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914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9" name="Group 6">
              <a:extLst>
                <a:ext uri="{FF2B5EF4-FFF2-40B4-BE49-F238E27FC236}">
                  <a16:creationId xmlns:a16="http://schemas.microsoft.com/office/drawing/2014/main" id="{4E712595-E92C-44A6-AECA-066C7E9A6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44"/>
              <a:ext cx="1584" cy="3886"/>
              <a:chOff x="432" y="144"/>
              <a:chExt cx="1584" cy="3886"/>
            </a:xfrm>
          </p:grpSpPr>
          <p:pic>
            <p:nvPicPr>
              <p:cNvPr id="31760" name="Picture 7" descr="untitled">
                <a:extLst>
                  <a:ext uri="{FF2B5EF4-FFF2-40B4-BE49-F238E27FC236}">
                    <a16:creationId xmlns:a16="http://schemas.microsoft.com/office/drawing/2014/main" id="{0F22917D-1A1C-4035-9D58-0502008CC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99"/>
              <a:stretch>
                <a:fillRect/>
              </a:stretch>
            </p:blipFill>
            <p:spPr bwMode="auto">
              <a:xfrm>
                <a:off x="432" y="1296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1" name="Picture 8" descr="untitled">
                <a:extLst>
                  <a:ext uri="{FF2B5EF4-FFF2-40B4-BE49-F238E27FC236}">
                    <a16:creationId xmlns:a16="http://schemas.microsoft.com/office/drawing/2014/main" id="{CB2DE83F-061A-48ED-B17E-B70E658A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768" y="1248"/>
                <a:ext cx="288" cy="2688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2" name="Rectangle 9">
                <a:extLst>
                  <a:ext uri="{FF2B5EF4-FFF2-40B4-BE49-F238E27FC236}">
                    <a16:creationId xmlns:a16="http://schemas.microsoft.com/office/drawing/2014/main" id="{2271A1EE-37A4-4296-956F-E1F6A2F1B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63" name="Rectangle 10">
                <a:extLst>
                  <a:ext uri="{FF2B5EF4-FFF2-40B4-BE49-F238E27FC236}">
                    <a16:creationId xmlns:a16="http://schemas.microsoft.com/office/drawing/2014/main" id="{BFB16633-B16D-4D36-8B2B-331EF5A15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64" name="Rectangle 11">
                <a:extLst>
                  <a:ext uri="{FF2B5EF4-FFF2-40B4-BE49-F238E27FC236}">
                    <a16:creationId xmlns:a16="http://schemas.microsoft.com/office/drawing/2014/main" id="{1DE938F6-6EDF-4A3C-99AA-330051F4D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Γ</a:t>
                </a:r>
                <a:endPara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1765" name="Picture 12" descr="untitled">
                <a:extLst>
                  <a:ext uri="{FF2B5EF4-FFF2-40B4-BE49-F238E27FC236}">
                    <a16:creationId xmlns:a16="http://schemas.microsoft.com/office/drawing/2014/main" id="{547250EC-5DD8-46C4-BEF5-56C2C38FF7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999"/>
              <a:stretch>
                <a:fillRect/>
              </a:stretch>
            </p:blipFill>
            <p:spPr bwMode="auto">
              <a:xfrm>
                <a:off x="1104" y="144"/>
                <a:ext cx="288" cy="2544"/>
              </a:xfrm>
              <a:prstGeom prst="rect">
                <a:avLst/>
              </a:pr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66" name="Group 13">
                <a:extLst>
                  <a:ext uri="{FF2B5EF4-FFF2-40B4-BE49-F238E27FC236}">
                    <a16:creationId xmlns:a16="http://schemas.microsoft.com/office/drawing/2014/main" id="{00F78D3C-4280-4266-AFF8-12976069A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688"/>
                <a:ext cx="1584" cy="1342"/>
                <a:chOff x="384" y="2208"/>
                <a:chExt cx="1262" cy="1006"/>
              </a:xfrm>
            </p:grpSpPr>
            <p:grpSp>
              <p:nvGrpSpPr>
                <p:cNvPr id="31767" name="Group 14">
                  <a:extLst>
                    <a:ext uri="{FF2B5EF4-FFF2-40B4-BE49-F238E27FC236}">
                      <a16:creationId xmlns:a16="http://schemas.microsoft.com/office/drawing/2014/main" id="{FA97DF91-3B7D-491D-8BCF-F67B87645C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4" y="2208"/>
                  <a:ext cx="1262" cy="1006"/>
                  <a:chOff x="0" y="1968"/>
                  <a:chExt cx="1920" cy="1632"/>
                </a:xfrm>
              </p:grpSpPr>
              <p:sp>
                <p:nvSpPr>
                  <p:cNvPr id="31770" name="AutoShape 15">
                    <a:extLst>
                      <a:ext uri="{FF2B5EF4-FFF2-40B4-BE49-F238E27FC236}">
                        <a16:creationId xmlns:a16="http://schemas.microsoft.com/office/drawing/2014/main" id="{980DD49B-C22C-4BE3-A194-05CE93032B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104" cy="1200"/>
                  </a:xfrm>
                  <a:custGeom>
                    <a:avLst/>
                    <a:gdLst>
                      <a:gd name="T0" fmla="*/ 28 w 21600"/>
                      <a:gd name="T1" fmla="*/ 0 h 21600"/>
                      <a:gd name="T2" fmla="*/ 8 w 21600"/>
                      <a:gd name="T3" fmla="*/ 10 h 21600"/>
                      <a:gd name="T4" fmla="*/ 0 w 21600"/>
                      <a:gd name="T5" fmla="*/ 33 h 21600"/>
                      <a:gd name="T6" fmla="*/ 8 w 21600"/>
                      <a:gd name="T7" fmla="*/ 57 h 21600"/>
                      <a:gd name="T8" fmla="*/ 28 w 21600"/>
                      <a:gd name="T9" fmla="*/ 67 h 21600"/>
                      <a:gd name="T10" fmla="*/ 48 w 21600"/>
                      <a:gd name="T11" fmla="*/ 57 h 21600"/>
                      <a:gd name="T12" fmla="*/ 56 w 21600"/>
                      <a:gd name="T13" fmla="*/ 33 h 21600"/>
                      <a:gd name="T14" fmla="*/ 48 w 21600"/>
                      <a:gd name="T15" fmla="*/ 1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70 w 21600"/>
                      <a:gd name="T25" fmla="*/ 3168 h 21600"/>
                      <a:gd name="T26" fmla="*/ 18430 w 21600"/>
                      <a:gd name="T27" fmla="*/ 18432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71" name="Rectangle 16">
                    <a:extLst>
                      <a:ext uri="{FF2B5EF4-FFF2-40B4-BE49-F238E27FC236}">
                        <a16:creationId xmlns:a16="http://schemas.microsoft.com/office/drawing/2014/main" id="{A1F71F97-9B51-4E2F-BC26-446C2E1044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968"/>
                    <a:ext cx="1248" cy="16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44D"/>
                      </a:gs>
                      <a:gs pos="100000">
                        <a:srgbClr val="765B24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31768" name="Picture 17" descr="NA00861_">
                  <a:extLst>
                    <a:ext uri="{FF2B5EF4-FFF2-40B4-BE49-F238E27FC236}">
                      <a16:creationId xmlns:a16="http://schemas.microsoft.com/office/drawing/2014/main" id="{696FCB49-F29A-4C69-88BF-C77D1F6E73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28" y="2496"/>
                  <a:ext cx="463" cy="4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1769" name="Rectangle 18">
                  <a:extLst>
                    <a:ext uri="{FF2B5EF4-FFF2-40B4-BE49-F238E27FC236}">
                      <a16:creationId xmlns:a16="http://schemas.microsoft.com/office/drawing/2014/main" id="{88E98F5A-4301-409C-BD92-2F3C71F06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2304"/>
                  <a:ext cx="76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DAB412"/>
                    </a:gs>
                    <a:gs pos="100000">
                      <a:srgbClr val="65530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66580" name="Group 20">
            <a:extLst>
              <a:ext uri="{FF2B5EF4-FFF2-40B4-BE49-F238E27FC236}">
                <a16:creationId xmlns:a16="http://schemas.microsoft.com/office/drawing/2014/main" id="{74B7EFCF-9DB5-4CE3-B1E7-BD00B0AF1554}"/>
              </a:ext>
            </a:extLst>
          </p:cNvPr>
          <p:cNvGrpSpPr>
            <a:grpSpLocks/>
          </p:cNvGrpSpPr>
          <p:nvPr/>
        </p:nvGrpSpPr>
        <p:grpSpPr bwMode="auto">
          <a:xfrm rot="406900">
            <a:off x="7391400" y="3429000"/>
            <a:ext cx="762000" cy="1295400"/>
            <a:chOff x="1824" y="2352"/>
            <a:chExt cx="624" cy="1104"/>
          </a:xfrm>
        </p:grpSpPr>
        <p:sp>
          <p:nvSpPr>
            <p:cNvPr id="31755" name="Line 21">
              <a:extLst>
                <a:ext uri="{FF2B5EF4-FFF2-40B4-BE49-F238E27FC236}">
                  <a16:creationId xmlns:a16="http://schemas.microsoft.com/office/drawing/2014/main" id="{90C62B84-D9C4-4288-AF6A-F232CBAC7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192" cy="384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56" name="Line 22">
              <a:extLst>
                <a:ext uri="{FF2B5EF4-FFF2-40B4-BE49-F238E27FC236}">
                  <a16:creationId xmlns:a16="http://schemas.microsoft.com/office/drawing/2014/main" id="{F90E0B1D-805F-4F1D-A5B6-6C7FC740C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544"/>
              <a:ext cx="288" cy="91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57" name="Line 23">
              <a:extLst>
                <a:ext uri="{FF2B5EF4-FFF2-40B4-BE49-F238E27FC236}">
                  <a16:creationId xmlns:a16="http://schemas.microsoft.com/office/drawing/2014/main" id="{105C946A-F602-4D4A-B889-D2C0E68B2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352"/>
              <a:ext cx="144" cy="19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584" name="WordArt 24">
            <a:extLst>
              <a:ext uri="{FF2B5EF4-FFF2-40B4-BE49-F238E27FC236}">
                <a16:creationId xmlns:a16="http://schemas.microsoft.com/office/drawing/2014/main" id="{6338114D-26A2-4725-AFB9-203D85A67B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1371601"/>
            <a:ext cx="4191000" cy="2322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Μπράβο!!</a:t>
            </a:r>
            <a:endParaRPr kumimoji="0" lang="en-GB" sz="3600" b="0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grpSp>
        <p:nvGrpSpPr>
          <p:cNvPr id="66592" name="Group 32">
            <a:extLst>
              <a:ext uri="{FF2B5EF4-FFF2-40B4-BE49-F238E27FC236}">
                <a16:creationId xmlns:a16="http://schemas.microsoft.com/office/drawing/2014/main" id="{50E7B268-BCEC-4B5C-8D88-A0924592EDD1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1000"/>
            <a:ext cx="4362450" cy="1646238"/>
            <a:chOff x="1872" y="240"/>
            <a:chExt cx="2748" cy="1037"/>
          </a:xfrm>
        </p:grpSpPr>
        <p:pic>
          <p:nvPicPr>
            <p:cNvPr id="31752" name="Picture 26" descr="frog2">
              <a:extLst>
                <a:ext uri="{FF2B5EF4-FFF2-40B4-BE49-F238E27FC236}">
                  <a16:creationId xmlns:a16="http://schemas.microsoft.com/office/drawing/2014/main" id="{7DDAD040-FED9-4737-857A-3BC7095AAF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92278">
              <a:off x="1872" y="384"/>
              <a:ext cx="1116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27" descr="frog2">
              <a:extLst>
                <a:ext uri="{FF2B5EF4-FFF2-40B4-BE49-F238E27FC236}">
                  <a16:creationId xmlns:a16="http://schemas.microsoft.com/office/drawing/2014/main" id="{954E119F-E8E5-4EC5-9355-B16BBBD9E6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3503">
              <a:off x="3504" y="240"/>
              <a:ext cx="1116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28" descr="frog2">
              <a:extLst>
                <a:ext uri="{FF2B5EF4-FFF2-40B4-BE49-F238E27FC236}">
                  <a16:creationId xmlns:a16="http://schemas.microsoft.com/office/drawing/2014/main" id="{18A54C35-6E03-4A8F-AD2F-C63EAE83BA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0891">
              <a:off x="2880" y="816"/>
              <a:ext cx="52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89" name="AutoShape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903A2C-0C3A-48F9-B210-F27E1559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572000"/>
            <a:ext cx="1524000" cy="13716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1" name="Rectangle 30">
            <a:extLst>
              <a:ext uri="{FF2B5EF4-FFF2-40B4-BE49-F238E27FC236}">
                <a16:creationId xmlns:a16="http://schemas.microsoft.com/office/drawing/2014/main" id="{3EA69829-268C-42D9-875E-FD398B85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0386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0">
            <a:extLst>
              <a:ext uri="{FF2B5EF4-FFF2-40B4-BE49-F238E27FC236}">
                <a16:creationId xmlns:a16="http://schemas.microsoft.com/office/drawing/2014/main" id="{6B51BF67-2FB4-4CC0-B808-0A5C221CCA87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990600"/>
            <a:ext cx="2971800" cy="5486400"/>
            <a:chOff x="144" y="624"/>
            <a:chExt cx="1872" cy="3456"/>
          </a:xfrm>
        </p:grpSpPr>
        <p:grpSp>
          <p:nvGrpSpPr>
            <p:cNvPr id="32777" name="Group 11">
              <a:extLst>
                <a:ext uri="{FF2B5EF4-FFF2-40B4-BE49-F238E27FC236}">
                  <a16:creationId xmlns:a16="http://schemas.microsoft.com/office/drawing/2014/main" id="{D46CFEA2-9662-4D25-83CA-7934C3310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864"/>
              <a:ext cx="1536" cy="3216"/>
              <a:chOff x="1824" y="432"/>
              <a:chExt cx="1536" cy="3216"/>
            </a:xfrm>
          </p:grpSpPr>
          <p:graphicFrame>
            <p:nvGraphicFramePr>
              <p:cNvPr id="32781" name="Object 4">
                <a:extLst>
                  <a:ext uri="{FF2B5EF4-FFF2-40B4-BE49-F238E27FC236}">
                    <a16:creationId xmlns:a16="http://schemas.microsoft.com/office/drawing/2014/main" id="{2D6410B0-1CA4-4EE3-AE90-6E57F24D34B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6" y="432"/>
              <a:ext cx="240" cy="3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Bitmap Image" r:id="rId6" imgW="352474" imgH="3180952" progId="Paint.Picture">
                      <p:embed/>
                    </p:oleObj>
                  </mc:Choice>
                  <mc:Fallback>
                    <p:oleObj name="Bitmap Image" r:id="rId6" imgW="352474" imgH="3180952" progId="Paint.Picture">
                      <p:embed/>
                      <p:pic>
                        <p:nvPicPr>
                          <p:cNvPr id="32781" name="Object 4">
                            <a:extLst>
                              <a:ext uri="{FF2B5EF4-FFF2-40B4-BE49-F238E27FC236}">
                                <a16:creationId xmlns:a16="http://schemas.microsoft.com/office/drawing/2014/main" id="{2D6410B0-1CA4-4EE3-AE90-6E57F24D34B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432"/>
                            <a:ext cx="240" cy="3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82" name="AutoShape 5">
                <a:extLst>
                  <a:ext uri="{FF2B5EF4-FFF2-40B4-BE49-F238E27FC236}">
                    <a16:creationId xmlns:a16="http://schemas.microsoft.com/office/drawing/2014/main" id="{2EB7B88C-42DB-4861-9C54-BD5D34467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1392" cy="1680"/>
              </a:xfrm>
              <a:custGeom>
                <a:avLst/>
                <a:gdLst>
                  <a:gd name="T0" fmla="*/ 78 w 21600"/>
                  <a:gd name="T1" fmla="*/ 65 h 21600"/>
                  <a:gd name="T2" fmla="*/ 45 w 21600"/>
                  <a:gd name="T3" fmla="*/ 131 h 21600"/>
                  <a:gd name="T4" fmla="*/ 11 w 21600"/>
                  <a:gd name="T5" fmla="*/ 65 h 21600"/>
                  <a:gd name="T6" fmla="*/ 4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CFE">
                  <a:alpha val="6588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783" name="Group 9">
                <a:extLst>
                  <a:ext uri="{FF2B5EF4-FFF2-40B4-BE49-F238E27FC236}">
                    <a16:creationId xmlns:a16="http://schemas.microsoft.com/office/drawing/2014/main" id="{28248BF6-5522-40FB-A251-7D5F8151F9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488"/>
                <a:ext cx="1536" cy="2160"/>
                <a:chOff x="1824" y="1488"/>
                <a:chExt cx="1536" cy="2160"/>
              </a:xfrm>
            </p:grpSpPr>
            <p:sp>
              <p:nvSpPr>
                <p:cNvPr id="32784" name="Line 6">
                  <a:extLst>
                    <a:ext uri="{FF2B5EF4-FFF2-40B4-BE49-F238E27FC236}">
                      <a16:creationId xmlns:a16="http://schemas.microsoft.com/office/drawing/2014/main" id="{34761DF6-C1A5-4D15-887B-1461711FF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6" y="1488"/>
                  <a:ext cx="384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85" name="Line 7">
                  <a:extLst>
                    <a:ext uri="{FF2B5EF4-FFF2-40B4-BE49-F238E27FC236}">
                      <a16:creationId xmlns:a16="http://schemas.microsoft.com/office/drawing/2014/main" id="{E7258D4A-AA28-41CE-BD57-CD4B78930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3648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86" name="Line 8">
                  <a:extLst>
                    <a:ext uri="{FF2B5EF4-FFF2-40B4-BE49-F238E27FC236}">
                      <a16:creationId xmlns:a16="http://schemas.microsoft.com/office/drawing/2014/main" id="{0D1D9ADA-AF5D-49E4-89ED-B2E8E8B1D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488"/>
                  <a:ext cx="480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aphicFrame>
          <p:nvGraphicFramePr>
            <p:cNvPr id="32778" name="Object 10">
              <a:extLst>
                <a:ext uri="{FF2B5EF4-FFF2-40B4-BE49-F238E27FC236}">
                  <a16:creationId xmlns:a16="http://schemas.microsoft.com/office/drawing/2014/main" id="{1C70B338-CAF4-4F42-8757-360BE0C27F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864"/>
            <a:ext cx="240" cy="3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8" imgW="352474" imgH="3180952" progId="Paint.Picture">
                    <p:embed/>
                  </p:oleObj>
                </mc:Choice>
                <mc:Fallback>
                  <p:oleObj name="Bitmap Image" r:id="rId8" imgW="352474" imgH="3180952" progId="Paint.Picture">
                    <p:embed/>
                    <p:pic>
                      <p:nvPicPr>
                        <p:cNvPr id="32778" name="Object 10">
                          <a:extLst>
                            <a:ext uri="{FF2B5EF4-FFF2-40B4-BE49-F238E27FC236}">
                              <a16:creationId xmlns:a16="http://schemas.microsoft.com/office/drawing/2014/main" id="{1C70B338-CAF4-4F42-8757-360BE0C27F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864"/>
                          <a:ext cx="240" cy="3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9" name="Rectangle 12">
              <a:extLst>
                <a:ext uri="{FF2B5EF4-FFF2-40B4-BE49-F238E27FC236}">
                  <a16:creationId xmlns:a16="http://schemas.microsoft.com/office/drawing/2014/main" id="{05F60E07-845C-4CD7-AE9B-602472B5A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80" name="Rectangle 13">
              <a:extLst>
                <a:ext uri="{FF2B5EF4-FFF2-40B4-BE49-F238E27FC236}">
                  <a16:creationId xmlns:a16="http://schemas.microsoft.com/office/drawing/2014/main" id="{15CAB9CC-D84C-4B2F-8FB3-ABFBA833F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98868409-2439-4007-A86A-311F11055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"/>
            <a:ext cx="5715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 Ένα θερμόμετρο είναι μέσα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 σε νερό και ένα άλλο είναι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 έξω από το νερό.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2AE8D470-0233-4737-9502-5A89E7170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81200"/>
            <a:ext cx="4953000" cy="685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Μετά από αρκετή ώρα…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2" name="AutoShape 1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B890086-FC6B-4C63-9962-D36E2C34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71800"/>
            <a:ext cx="9144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3" name="Rectangle 17">
            <a:extLst>
              <a:ext uri="{FF2B5EF4-FFF2-40B4-BE49-F238E27FC236}">
                <a16:creationId xmlns:a16="http://schemas.microsoft.com/office/drawing/2014/main" id="{4CDD3108-F11E-4A30-89EC-32A54CFBA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956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Α θα δείξει την ίδια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θερμοκρασία με το Β.</a:t>
            </a: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Α θα δείξει χαμηλότερη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θερμοκρασία από το 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Α θα δείξει ψηλότερη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θερμο</a:t>
            </a: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κρασία από το 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4" name="AutoShape 18">
            <a:hlinkClick r:id="" action="ppaction://hlinkshowjump?jump=nextslide" highlightClick="1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7ACB49E2-AABD-45BD-82CE-4B89DB081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9144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5" name="AutoShape 19">
            <a:hlinkClick r:id="rId11" action="ppaction://hlinksldjump" highlightClick="1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A0986ECD-B5B7-416E-B8EF-9734A529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914400" cy="8382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  <p:bldP spid="39951" grpId="0" animBg="1"/>
      <p:bldP spid="39952" grpId="0" animBg="1"/>
      <p:bldP spid="39953" grpId="0"/>
      <p:bldP spid="39954" grpId="0" animBg="1"/>
      <p:bldP spid="399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4">
            <a:extLst>
              <a:ext uri="{FF2B5EF4-FFF2-40B4-BE49-F238E27FC236}">
                <a16:creationId xmlns:a16="http://schemas.microsoft.com/office/drawing/2014/main" id="{498A2F36-FA17-4913-9085-BCC311C8CD6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990600"/>
            <a:ext cx="2971800" cy="5486400"/>
            <a:chOff x="144" y="624"/>
            <a:chExt cx="1872" cy="3456"/>
          </a:xfrm>
        </p:grpSpPr>
        <p:grpSp>
          <p:nvGrpSpPr>
            <p:cNvPr id="33802" name="Group 5">
              <a:extLst>
                <a:ext uri="{FF2B5EF4-FFF2-40B4-BE49-F238E27FC236}">
                  <a16:creationId xmlns:a16="http://schemas.microsoft.com/office/drawing/2014/main" id="{8C140967-B2E1-4092-99C4-A8A055759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864"/>
              <a:ext cx="1536" cy="3216"/>
              <a:chOff x="1824" y="432"/>
              <a:chExt cx="1536" cy="3216"/>
            </a:xfrm>
          </p:grpSpPr>
          <p:graphicFrame>
            <p:nvGraphicFramePr>
              <p:cNvPr id="33806" name="Object 6">
                <a:extLst>
                  <a:ext uri="{FF2B5EF4-FFF2-40B4-BE49-F238E27FC236}">
                    <a16:creationId xmlns:a16="http://schemas.microsoft.com/office/drawing/2014/main" id="{BB86F3CE-4342-4ED3-BD53-ECE76929FD3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6" y="432"/>
              <a:ext cx="240" cy="3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" name="Bitmap Image" r:id="rId5" imgW="352474" imgH="3180952" progId="Paint.Picture">
                      <p:embed/>
                    </p:oleObj>
                  </mc:Choice>
                  <mc:Fallback>
                    <p:oleObj name="Bitmap Image" r:id="rId5" imgW="352474" imgH="3180952" progId="Paint.Picture">
                      <p:embed/>
                      <p:pic>
                        <p:nvPicPr>
                          <p:cNvPr id="33806" name="Object 6">
                            <a:extLst>
                              <a:ext uri="{FF2B5EF4-FFF2-40B4-BE49-F238E27FC236}">
                                <a16:creationId xmlns:a16="http://schemas.microsoft.com/office/drawing/2014/main" id="{BB86F3CE-4342-4ED3-BD53-ECE76929FD3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432"/>
                            <a:ext cx="240" cy="3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07" name="AutoShape 7">
                <a:extLst>
                  <a:ext uri="{FF2B5EF4-FFF2-40B4-BE49-F238E27FC236}">
                    <a16:creationId xmlns:a16="http://schemas.microsoft.com/office/drawing/2014/main" id="{17AE24C0-2E7E-4E62-BC8A-13425AD49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1392" cy="1680"/>
              </a:xfrm>
              <a:custGeom>
                <a:avLst/>
                <a:gdLst>
                  <a:gd name="T0" fmla="*/ 78 w 21600"/>
                  <a:gd name="T1" fmla="*/ 65 h 21600"/>
                  <a:gd name="T2" fmla="*/ 45 w 21600"/>
                  <a:gd name="T3" fmla="*/ 131 h 21600"/>
                  <a:gd name="T4" fmla="*/ 11 w 21600"/>
                  <a:gd name="T5" fmla="*/ 65 h 21600"/>
                  <a:gd name="T6" fmla="*/ 4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CFE">
                  <a:alpha val="6588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808" name="Group 8">
                <a:extLst>
                  <a:ext uri="{FF2B5EF4-FFF2-40B4-BE49-F238E27FC236}">
                    <a16:creationId xmlns:a16="http://schemas.microsoft.com/office/drawing/2014/main" id="{96F9127C-3518-4546-9C98-E315A3A77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488"/>
                <a:ext cx="1536" cy="2160"/>
                <a:chOff x="1824" y="1488"/>
                <a:chExt cx="1536" cy="2160"/>
              </a:xfrm>
            </p:grpSpPr>
            <p:sp>
              <p:nvSpPr>
                <p:cNvPr id="33809" name="Line 9">
                  <a:extLst>
                    <a:ext uri="{FF2B5EF4-FFF2-40B4-BE49-F238E27FC236}">
                      <a16:creationId xmlns:a16="http://schemas.microsoft.com/office/drawing/2014/main" id="{9F6A27EF-3C93-4C19-A517-6E1181C60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6" y="1488"/>
                  <a:ext cx="384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10" name="Line 10">
                  <a:extLst>
                    <a:ext uri="{FF2B5EF4-FFF2-40B4-BE49-F238E27FC236}">
                      <a16:creationId xmlns:a16="http://schemas.microsoft.com/office/drawing/2014/main" id="{689D7E77-B3A6-41A1-AD3F-E01FEB274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3648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11" name="Line 11">
                  <a:extLst>
                    <a:ext uri="{FF2B5EF4-FFF2-40B4-BE49-F238E27FC236}">
                      <a16:creationId xmlns:a16="http://schemas.microsoft.com/office/drawing/2014/main" id="{11104A16-58EC-4B4B-8CB5-F24DF47AE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488"/>
                  <a:ext cx="480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aphicFrame>
          <p:nvGraphicFramePr>
            <p:cNvPr id="33803" name="Object 12">
              <a:extLst>
                <a:ext uri="{FF2B5EF4-FFF2-40B4-BE49-F238E27FC236}">
                  <a16:creationId xmlns:a16="http://schemas.microsoft.com/office/drawing/2014/main" id="{211B2AC2-32F9-45B5-A321-0B186CDDC4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864"/>
            <a:ext cx="240" cy="3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Bitmap Image" r:id="rId7" imgW="352474" imgH="3180952" progId="Paint.Picture">
                    <p:embed/>
                  </p:oleObj>
                </mc:Choice>
                <mc:Fallback>
                  <p:oleObj name="Bitmap Image" r:id="rId7" imgW="352474" imgH="3180952" progId="Paint.Picture">
                    <p:embed/>
                    <p:pic>
                      <p:nvPicPr>
                        <p:cNvPr id="33803" name="Object 12">
                          <a:extLst>
                            <a:ext uri="{FF2B5EF4-FFF2-40B4-BE49-F238E27FC236}">
                              <a16:creationId xmlns:a16="http://schemas.microsoft.com/office/drawing/2014/main" id="{211B2AC2-32F9-45B5-A321-0B186CDDC4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864"/>
                          <a:ext cx="240" cy="3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4" name="Rectangle 13">
              <a:extLst>
                <a:ext uri="{FF2B5EF4-FFF2-40B4-BE49-F238E27FC236}">
                  <a16:creationId xmlns:a16="http://schemas.microsoft.com/office/drawing/2014/main" id="{A5B7349C-EB17-42DF-B49A-6B2B835E9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05" name="Rectangle 14">
              <a:extLst>
                <a:ext uri="{FF2B5EF4-FFF2-40B4-BE49-F238E27FC236}">
                  <a16:creationId xmlns:a16="http://schemas.microsoft.com/office/drawing/2014/main" id="{0400B7A2-F995-4002-BFED-951E27709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795" name="Rectangle 15">
            <a:extLst>
              <a:ext uri="{FF2B5EF4-FFF2-40B4-BE49-F238E27FC236}">
                <a16:creationId xmlns:a16="http://schemas.microsoft.com/office/drawing/2014/main" id="{154095B2-2791-497E-8A25-70DD1F06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267200"/>
            <a:ext cx="457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Α θα δείξει χαμηλότερη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θερμοκρασία από το 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7600" name="Group 16">
            <a:extLst>
              <a:ext uri="{FF2B5EF4-FFF2-40B4-BE49-F238E27FC236}">
                <a16:creationId xmlns:a16="http://schemas.microsoft.com/office/drawing/2014/main" id="{EA80543C-67D2-4C35-9D4A-ED079BD20AD7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962400"/>
            <a:ext cx="1828800" cy="1676400"/>
            <a:chOff x="2736" y="3264"/>
            <a:chExt cx="1152" cy="1056"/>
          </a:xfrm>
        </p:grpSpPr>
        <p:sp>
          <p:nvSpPr>
            <p:cNvPr id="33800" name="Line 17">
              <a:extLst>
                <a:ext uri="{FF2B5EF4-FFF2-40B4-BE49-F238E27FC236}">
                  <a16:creationId xmlns:a16="http://schemas.microsoft.com/office/drawing/2014/main" id="{99284CD8-523F-4F7A-BEFF-4E2E406EA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264"/>
              <a:ext cx="1152" cy="1056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01" name="Line 18">
              <a:extLst>
                <a:ext uri="{FF2B5EF4-FFF2-40B4-BE49-F238E27FC236}">
                  <a16:creationId xmlns:a16="http://schemas.microsoft.com/office/drawing/2014/main" id="{52B09EA1-26F9-451A-90A2-6C681318F0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312"/>
              <a:ext cx="1008" cy="1008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7605" name="Picture 21" descr="l_bhuhhh">
            <a:extLst>
              <a:ext uri="{FF2B5EF4-FFF2-40B4-BE49-F238E27FC236}">
                <a16:creationId xmlns:a16="http://schemas.microsoft.com/office/drawing/2014/main" id="{774A1776-289D-46B1-BEC4-82F43FB4B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6" name="AutoShape 22">
            <a:extLst>
              <a:ext uri="{FF2B5EF4-FFF2-40B4-BE49-F238E27FC236}">
                <a16:creationId xmlns:a16="http://schemas.microsoft.com/office/drawing/2014/main" id="{91F5D61F-A923-4FF5-9390-98D03D3A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57200"/>
            <a:ext cx="3200400" cy="1447800"/>
          </a:xfrm>
          <a:prstGeom prst="wedgeEllipseCallout">
            <a:avLst>
              <a:gd name="adj1" fmla="val 50991"/>
              <a:gd name="adj2" fmla="val 55704"/>
            </a:avLst>
          </a:prstGeom>
          <a:solidFill>
            <a:srgbClr val="FFFF4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C2C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Σκέψου!</a:t>
            </a:r>
            <a:endParaRPr kumimoji="0" lang="en-GB" altLang="en-US" sz="4000" b="1" i="0" u="none" strike="noStrike" kern="1200" cap="none" spc="0" normalizeH="0" baseline="0" noProof="0">
              <a:ln>
                <a:noFill/>
              </a:ln>
              <a:solidFill>
                <a:srgbClr val="2C2C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607" name="AutoShape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707D107-4BF6-4F2D-B173-35F43D37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09800"/>
            <a:ext cx="1447800" cy="14478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6" grpId="0" animBg="1"/>
      <p:bldP spid="6760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>
            <a:extLst>
              <a:ext uri="{FF2B5EF4-FFF2-40B4-BE49-F238E27FC236}">
                <a16:creationId xmlns:a16="http://schemas.microsoft.com/office/drawing/2014/main" id="{37FB0CFF-E1A2-438E-A16F-119CE400BC0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990600"/>
            <a:ext cx="2971800" cy="5486400"/>
            <a:chOff x="144" y="624"/>
            <a:chExt cx="1872" cy="3456"/>
          </a:xfrm>
        </p:grpSpPr>
        <p:grpSp>
          <p:nvGrpSpPr>
            <p:cNvPr id="34826" name="Group 5">
              <a:extLst>
                <a:ext uri="{FF2B5EF4-FFF2-40B4-BE49-F238E27FC236}">
                  <a16:creationId xmlns:a16="http://schemas.microsoft.com/office/drawing/2014/main" id="{6A3C2FB2-F770-49F6-9D64-16ECD902C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864"/>
              <a:ext cx="1536" cy="3216"/>
              <a:chOff x="1824" y="432"/>
              <a:chExt cx="1536" cy="3216"/>
            </a:xfrm>
          </p:grpSpPr>
          <p:graphicFrame>
            <p:nvGraphicFramePr>
              <p:cNvPr id="34830" name="Object 6">
                <a:extLst>
                  <a:ext uri="{FF2B5EF4-FFF2-40B4-BE49-F238E27FC236}">
                    <a16:creationId xmlns:a16="http://schemas.microsoft.com/office/drawing/2014/main" id="{7CFF3C06-9870-4039-8BDE-F76B5A75879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6" y="432"/>
              <a:ext cx="240" cy="3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Bitmap Image" r:id="rId5" imgW="352474" imgH="3180952" progId="Paint.Picture">
                      <p:embed/>
                    </p:oleObj>
                  </mc:Choice>
                  <mc:Fallback>
                    <p:oleObj name="Bitmap Image" r:id="rId5" imgW="352474" imgH="3180952" progId="Paint.Picture">
                      <p:embed/>
                      <p:pic>
                        <p:nvPicPr>
                          <p:cNvPr id="34830" name="Object 6">
                            <a:extLst>
                              <a:ext uri="{FF2B5EF4-FFF2-40B4-BE49-F238E27FC236}">
                                <a16:creationId xmlns:a16="http://schemas.microsoft.com/office/drawing/2014/main" id="{7CFF3C06-9870-4039-8BDE-F76B5A75879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432"/>
                            <a:ext cx="240" cy="3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31" name="AutoShape 7">
                <a:extLst>
                  <a:ext uri="{FF2B5EF4-FFF2-40B4-BE49-F238E27FC236}">
                    <a16:creationId xmlns:a16="http://schemas.microsoft.com/office/drawing/2014/main" id="{B8B0848B-BA93-494A-BB44-7E3AC8F1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1392" cy="1680"/>
              </a:xfrm>
              <a:custGeom>
                <a:avLst/>
                <a:gdLst>
                  <a:gd name="T0" fmla="*/ 78 w 21600"/>
                  <a:gd name="T1" fmla="*/ 65 h 21600"/>
                  <a:gd name="T2" fmla="*/ 45 w 21600"/>
                  <a:gd name="T3" fmla="*/ 131 h 21600"/>
                  <a:gd name="T4" fmla="*/ 11 w 21600"/>
                  <a:gd name="T5" fmla="*/ 65 h 21600"/>
                  <a:gd name="T6" fmla="*/ 4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CFE">
                  <a:alpha val="6588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832" name="Group 8">
                <a:extLst>
                  <a:ext uri="{FF2B5EF4-FFF2-40B4-BE49-F238E27FC236}">
                    <a16:creationId xmlns:a16="http://schemas.microsoft.com/office/drawing/2014/main" id="{1F70082C-C5E6-4306-B00E-0F876E50A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488"/>
                <a:ext cx="1536" cy="2160"/>
                <a:chOff x="1824" y="1488"/>
                <a:chExt cx="1536" cy="2160"/>
              </a:xfrm>
            </p:grpSpPr>
            <p:sp>
              <p:nvSpPr>
                <p:cNvPr id="34833" name="Line 9">
                  <a:extLst>
                    <a:ext uri="{FF2B5EF4-FFF2-40B4-BE49-F238E27FC236}">
                      <a16:creationId xmlns:a16="http://schemas.microsoft.com/office/drawing/2014/main" id="{F176FE64-36B9-4DCD-A8B6-7F7B0A0EB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6" y="1488"/>
                  <a:ext cx="384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34" name="Line 10">
                  <a:extLst>
                    <a:ext uri="{FF2B5EF4-FFF2-40B4-BE49-F238E27FC236}">
                      <a16:creationId xmlns:a16="http://schemas.microsoft.com/office/drawing/2014/main" id="{45CF63BA-BCC7-4B81-B62B-1D1B8B936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3648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35" name="Line 11">
                  <a:extLst>
                    <a:ext uri="{FF2B5EF4-FFF2-40B4-BE49-F238E27FC236}">
                      <a16:creationId xmlns:a16="http://schemas.microsoft.com/office/drawing/2014/main" id="{E2DABB1C-FF6E-4A89-982C-102ED7882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488"/>
                  <a:ext cx="480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aphicFrame>
          <p:nvGraphicFramePr>
            <p:cNvPr id="34827" name="Object 12">
              <a:extLst>
                <a:ext uri="{FF2B5EF4-FFF2-40B4-BE49-F238E27FC236}">
                  <a16:creationId xmlns:a16="http://schemas.microsoft.com/office/drawing/2014/main" id="{A93217AA-F596-42AB-B749-949052C43B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864"/>
            <a:ext cx="240" cy="3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Bitmap Image" r:id="rId7" imgW="352474" imgH="3180952" progId="Paint.Picture">
                    <p:embed/>
                  </p:oleObj>
                </mc:Choice>
                <mc:Fallback>
                  <p:oleObj name="Bitmap Image" r:id="rId7" imgW="352474" imgH="3180952" progId="Paint.Picture">
                    <p:embed/>
                    <p:pic>
                      <p:nvPicPr>
                        <p:cNvPr id="34827" name="Object 12">
                          <a:extLst>
                            <a:ext uri="{FF2B5EF4-FFF2-40B4-BE49-F238E27FC236}">
                              <a16:creationId xmlns:a16="http://schemas.microsoft.com/office/drawing/2014/main" id="{A93217AA-F596-42AB-B749-949052C43B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864"/>
                          <a:ext cx="240" cy="3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8" name="Rectangle 13">
              <a:extLst>
                <a:ext uri="{FF2B5EF4-FFF2-40B4-BE49-F238E27FC236}">
                  <a16:creationId xmlns:a16="http://schemas.microsoft.com/office/drawing/2014/main" id="{12DB05EF-BE7B-4C37-9E0D-A8C7FBEC8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29" name="Rectangle 14">
              <a:extLst>
                <a:ext uri="{FF2B5EF4-FFF2-40B4-BE49-F238E27FC236}">
                  <a16:creationId xmlns:a16="http://schemas.microsoft.com/office/drawing/2014/main" id="{93ECC699-D25F-4467-9B55-EB3BC87E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819" name="Rectangle 15">
            <a:extLst>
              <a:ext uri="{FF2B5EF4-FFF2-40B4-BE49-F238E27FC236}">
                <a16:creationId xmlns:a16="http://schemas.microsoft.com/office/drawing/2014/main" id="{F35A94C3-BF71-4D31-96AB-F0350ABAE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486400"/>
            <a:ext cx="457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Α θα δείξει ψηλότερη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θερμο</a:t>
            </a: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κρασία από το 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8624" name="Group 16">
            <a:extLst>
              <a:ext uri="{FF2B5EF4-FFF2-40B4-BE49-F238E27FC236}">
                <a16:creationId xmlns:a16="http://schemas.microsoft.com/office/drawing/2014/main" id="{AA5528A6-7562-4C12-8106-9882D9E773AF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5181600"/>
            <a:ext cx="1828800" cy="1447800"/>
            <a:chOff x="2736" y="3264"/>
            <a:chExt cx="1152" cy="1056"/>
          </a:xfrm>
        </p:grpSpPr>
        <p:sp>
          <p:nvSpPr>
            <p:cNvPr id="34824" name="Line 17">
              <a:extLst>
                <a:ext uri="{FF2B5EF4-FFF2-40B4-BE49-F238E27FC236}">
                  <a16:creationId xmlns:a16="http://schemas.microsoft.com/office/drawing/2014/main" id="{E8CE21D3-F80A-43EC-83B7-D0B101E80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264"/>
              <a:ext cx="1152" cy="1056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5" name="Line 18">
              <a:extLst>
                <a:ext uri="{FF2B5EF4-FFF2-40B4-BE49-F238E27FC236}">
                  <a16:creationId xmlns:a16="http://schemas.microsoft.com/office/drawing/2014/main" id="{7F8004A4-8B4C-4D46-BEAF-ED2DB02E8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312"/>
              <a:ext cx="1008" cy="1008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8628" name="Picture 20" descr="W_PRAY~1">
            <a:extLst>
              <a:ext uri="{FF2B5EF4-FFF2-40B4-BE49-F238E27FC236}">
                <a16:creationId xmlns:a16="http://schemas.microsoft.com/office/drawing/2014/main" id="{32BFFE7E-CFF2-4CE4-965C-6ED2F0B939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060575"/>
            <a:ext cx="1143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9" name="AutoShape 21">
            <a:extLst>
              <a:ext uri="{FF2B5EF4-FFF2-40B4-BE49-F238E27FC236}">
                <a16:creationId xmlns:a16="http://schemas.microsoft.com/office/drawing/2014/main" id="{29A65726-065E-4189-A263-D9DA230B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57200"/>
            <a:ext cx="3200400" cy="1447800"/>
          </a:xfrm>
          <a:prstGeom prst="wedgeEllipseCallout">
            <a:avLst>
              <a:gd name="adj1" fmla="val 50991"/>
              <a:gd name="adj2" fmla="val 55704"/>
            </a:avLst>
          </a:prstGeom>
          <a:solidFill>
            <a:srgbClr val="FFFF4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C2C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Σκέψου!</a:t>
            </a:r>
            <a:endParaRPr kumimoji="0" lang="en-GB" altLang="en-US" sz="4000" b="1" i="0" u="none" strike="noStrike" kern="1200" cap="none" spc="0" normalizeH="0" baseline="0" noProof="0">
              <a:ln>
                <a:noFill/>
              </a:ln>
              <a:solidFill>
                <a:srgbClr val="2C2C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30" name="AutoShape 2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BA458E5-DCE4-42E4-9F2A-E47B46CB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743200"/>
            <a:ext cx="1600200" cy="16002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 animBg="1"/>
      <p:bldP spid="686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">
            <a:extLst>
              <a:ext uri="{FF2B5EF4-FFF2-40B4-BE49-F238E27FC236}">
                <a16:creationId xmlns:a16="http://schemas.microsoft.com/office/drawing/2014/main" id="{5F9D6D4A-1F40-43FD-B4BA-424CCC47278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990600"/>
            <a:ext cx="2971800" cy="5486400"/>
            <a:chOff x="144" y="624"/>
            <a:chExt cx="1872" cy="3456"/>
          </a:xfrm>
        </p:grpSpPr>
        <p:grpSp>
          <p:nvGrpSpPr>
            <p:cNvPr id="35851" name="Group 5">
              <a:extLst>
                <a:ext uri="{FF2B5EF4-FFF2-40B4-BE49-F238E27FC236}">
                  <a16:creationId xmlns:a16="http://schemas.microsoft.com/office/drawing/2014/main" id="{550BB169-43C0-45D1-AADB-FC8DB5C88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864"/>
              <a:ext cx="1536" cy="3216"/>
              <a:chOff x="1824" y="432"/>
              <a:chExt cx="1536" cy="3216"/>
            </a:xfrm>
          </p:grpSpPr>
          <p:graphicFrame>
            <p:nvGraphicFramePr>
              <p:cNvPr id="35855" name="Object 6">
                <a:extLst>
                  <a:ext uri="{FF2B5EF4-FFF2-40B4-BE49-F238E27FC236}">
                    <a16:creationId xmlns:a16="http://schemas.microsoft.com/office/drawing/2014/main" id="{F28048F6-D179-4416-BA03-0802DCE7E44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6" y="432"/>
              <a:ext cx="240" cy="3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name="Bitmap Image" r:id="rId6" imgW="352474" imgH="3180952" progId="Paint.Picture">
                      <p:embed/>
                    </p:oleObj>
                  </mc:Choice>
                  <mc:Fallback>
                    <p:oleObj name="Bitmap Image" r:id="rId6" imgW="352474" imgH="3180952" progId="Paint.Picture">
                      <p:embed/>
                      <p:pic>
                        <p:nvPicPr>
                          <p:cNvPr id="35855" name="Object 6">
                            <a:extLst>
                              <a:ext uri="{FF2B5EF4-FFF2-40B4-BE49-F238E27FC236}">
                                <a16:creationId xmlns:a16="http://schemas.microsoft.com/office/drawing/2014/main" id="{F28048F6-D179-4416-BA03-0802DCE7E44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432"/>
                            <a:ext cx="240" cy="3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6" name="AutoShape 7">
                <a:extLst>
                  <a:ext uri="{FF2B5EF4-FFF2-40B4-BE49-F238E27FC236}">
                    <a16:creationId xmlns:a16="http://schemas.microsoft.com/office/drawing/2014/main" id="{5C7405AC-05D4-4384-AE13-9F3734F07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1392" cy="1680"/>
              </a:xfrm>
              <a:custGeom>
                <a:avLst/>
                <a:gdLst>
                  <a:gd name="T0" fmla="*/ 78 w 21600"/>
                  <a:gd name="T1" fmla="*/ 65 h 21600"/>
                  <a:gd name="T2" fmla="*/ 45 w 21600"/>
                  <a:gd name="T3" fmla="*/ 131 h 21600"/>
                  <a:gd name="T4" fmla="*/ 11 w 21600"/>
                  <a:gd name="T5" fmla="*/ 65 h 21600"/>
                  <a:gd name="T6" fmla="*/ 4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CFE">
                  <a:alpha val="6588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857" name="Group 8">
                <a:extLst>
                  <a:ext uri="{FF2B5EF4-FFF2-40B4-BE49-F238E27FC236}">
                    <a16:creationId xmlns:a16="http://schemas.microsoft.com/office/drawing/2014/main" id="{3C5D43D4-B3AB-4DBD-BDB0-730EFBA53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488"/>
                <a:ext cx="1536" cy="2160"/>
                <a:chOff x="1824" y="1488"/>
                <a:chExt cx="1536" cy="2160"/>
              </a:xfrm>
            </p:grpSpPr>
            <p:sp>
              <p:nvSpPr>
                <p:cNvPr id="35858" name="Line 9">
                  <a:extLst>
                    <a:ext uri="{FF2B5EF4-FFF2-40B4-BE49-F238E27FC236}">
                      <a16:creationId xmlns:a16="http://schemas.microsoft.com/office/drawing/2014/main" id="{AF5B82EC-7231-42DA-91D7-82FAD9672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6" y="1488"/>
                  <a:ext cx="384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59" name="Line 10">
                  <a:extLst>
                    <a:ext uri="{FF2B5EF4-FFF2-40B4-BE49-F238E27FC236}">
                      <a16:creationId xmlns:a16="http://schemas.microsoft.com/office/drawing/2014/main" id="{97D57080-31EA-408D-B220-F5330897EE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3648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60" name="Line 11">
                  <a:extLst>
                    <a:ext uri="{FF2B5EF4-FFF2-40B4-BE49-F238E27FC236}">
                      <a16:creationId xmlns:a16="http://schemas.microsoft.com/office/drawing/2014/main" id="{453BDA33-01FE-4FC3-AE73-34A88E9BE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488"/>
                  <a:ext cx="480" cy="216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aphicFrame>
          <p:nvGraphicFramePr>
            <p:cNvPr id="35852" name="Object 12">
              <a:extLst>
                <a:ext uri="{FF2B5EF4-FFF2-40B4-BE49-F238E27FC236}">
                  <a16:creationId xmlns:a16="http://schemas.microsoft.com/office/drawing/2014/main" id="{C8B060DB-C397-4305-86CF-94E0F8EE85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864"/>
            <a:ext cx="240" cy="3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Bitmap Image" r:id="rId8" imgW="352474" imgH="3180952" progId="Paint.Picture">
                    <p:embed/>
                  </p:oleObj>
                </mc:Choice>
                <mc:Fallback>
                  <p:oleObj name="Bitmap Image" r:id="rId8" imgW="352474" imgH="3180952" progId="Paint.Picture">
                    <p:embed/>
                    <p:pic>
                      <p:nvPicPr>
                        <p:cNvPr id="35852" name="Object 12">
                          <a:extLst>
                            <a:ext uri="{FF2B5EF4-FFF2-40B4-BE49-F238E27FC236}">
                              <a16:creationId xmlns:a16="http://schemas.microsoft.com/office/drawing/2014/main" id="{C8B060DB-C397-4305-86CF-94E0F8EE85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864"/>
                          <a:ext cx="240" cy="3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3" name="Rectangle 13">
              <a:extLst>
                <a:ext uri="{FF2B5EF4-FFF2-40B4-BE49-F238E27FC236}">
                  <a16:creationId xmlns:a16="http://schemas.microsoft.com/office/drawing/2014/main" id="{158909BC-FE56-4139-9BD0-F1C190F5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54" name="Rectangle 14">
              <a:extLst>
                <a:ext uri="{FF2B5EF4-FFF2-40B4-BE49-F238E27FC236}">
                  <a16:creationId xmlns:a16="http://schemas.microsoft.com/office/drawing/2014/main" id="{CD867F94-B76A-46FD-A5B6-380401F9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6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843" name="Rectangle 15">
            <a:extLst>
              <a:ext uri="{FF2B5EF4-FFF2-40B4-BE49-F238E27FC236}">
                <a16:creationId xmlns:a16="http://schemas.microsoft.com/office/drawing/2014/main" id="{2565FD21-B907-4298-8E0E-1C4B45AD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95600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Α θα δείξει την ίδια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θερμοκρασία με το Β.</a:t>
            </a: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9648" name="Group 16">
            <a:extLst>
              <a:ext uri="{FF2B5EF4-FFF2-40B4-BE49-F238E27FC236}">
                <a16:creationId xmlns:a16="http://schemas.microsoft.com/office/drawing/2014/main" id="{EFC2AB2B-202B-48D9-8F73-6A2FFAAF147E}"/>
              </a:ext>
            </a:extLst>
          </p:cNvPr>
          <p:cNvGrpSpPr>
            <a:grpSpLocks/>
          </p:cNvGrpSpPr>
          <p:nvPr/>
        </p:nvGrpSpPr>
        <p:grpSpPr bwMode="auto">
          <a:xfrm rot="406900">
            <a:off x="5257800" y="2362200"/>
            <a:ext cx="762000" cy="1295400"/>
            <a:chOff x="1824" y="2352"/>
            <a:chExt cx="624" cy="1104"/>
          </a:xfrm>
        </p:grpSpPr>
        <p:sp>
          <p:nvSpPr>
            <p:cNvPr id="35848" name="Line 17">
              <a:extLst>
                <a:ext uri="{FF2B5EF4-FFF2-40B4-BE49-F238E27FC236}">
                  <a16:creationId xmlns:a16="http://schemas.microsoft.com/office/drawing/2014/main" id="{8506F992-A091-4C90-A32D-535C82C87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192" cy="384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49" name="Line 18">
              <a:extLst>
                <a:ext uri="{FF2B5EF4-FFF2-40B4-BE49-F238E27FC236}">
                  <a16:creationId xmlns:a16="http://schemas.microsoft.com/office/drawing/2014/main" id="{751378C3-E998-4D52-B6F7-61B55FB91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544"/>
              <a:ext cx="288" cy="91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50" name="Line 19">
              <a:extLst>
                <a:ext uri="{FF2B5EF4-FFF2-40B4-BE49-F238E27FC236}">
                  <a16:creationId xmlns:a16="http://schemas.microsoft.com/office/drawing/2014/main" id="{A6F0185F-1CBD-4D79-BDEC-C03B684CE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352"/>
              <a:ext cx="144" cy="19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9652" name="Picture 20" descr="Chicken dances - Click image to download.">
            <a:hlinkClick r:id="rId9"/>
            <a:extLst>
              <a:ext uri="{FF2B5EF4-FFF2-40B4-BE49-F238E27FC236}">
                <a16:creationId xmlns:a16="http://schemas.microsoft.com/office/drawing/2014/main" id="{FE8A107F-4CC6-4033-B567-F799D9B7D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1"/>
            <a:ext cx="2209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3" name="Rectangle 21">
            <a:extLst>
              <a:ext uri="{FF2B5EF4-FFF2-40B4-BE49-F238E27FC236}">
                <a16:creationId xmlns:a16="http://schemas.microsoft.com/office/drawing/2014/main" id="{EF5525C9-62C4-4155-8EF8-CC5B8BF2C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91000"/>
            <a:ext cx="5410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νερό και ο αέρας  έχουν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την ίδια θερμοκρασία που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η θερμοκρασία του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περιβάλλοντος!!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54" name="AutoShape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5D0303F-6621-443F-86CF-10EEE067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838200"/>
            <a:ext cx="1524000" cy="13716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9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xit" presetSubtype="8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3" grpId="0" build="p"/>
      <p:bldP spid="696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>
            <a:extLst>
              <a:ext uri="{FF2B5EF4-FFF2-40B4-BE49-F238E27FC236}">
                <a16:creationId xmlns:a16="http://schemas.microsoft.com/office/drawing/2014/main" id="{5A2EE062-FCC1-4412-B6BA-C0EE5BEB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Ποιο θερμόμετρο θα δείξει την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ορθή θερμοκρασία του αέρα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867" name="Group 14">
            <a:extLst>
              <a:ext uri="{FF2B5EF4-FFF2-40B4-BE49-F238E27FC236}">
                <a16:creationId xmlns:a16="http://schemas.microsoft.com/office/drawing/2014/main" id="{B203D73A-5440-43DE-A5A7-E63B7470C29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143001"/>
            <a:ext cx="609600" cy="5280025"/>
            <a:chOff x="240" y="720"/>
            <a:chExt cx="384" cy="3326"/>
          </a:xfrm>
        </p:grpSpPr>
        <p:graphicFrame>
          <p:nvGraphicFramePr>
            <p:cNvPr id="36875" name="Object 5">
              <a:extLst>
                <a:ext uri="{FF2B5EF4-FFF2-40B4-BE49-F238E27FC236}">
                  <a16:creationId xmlns:a16="http://schemas.microsoft.com/office/drawing/2014/main" id="{475206E6-08C1-452B-AB48-E368D9675C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1008"/>
            <a:ext cx="233" cy="3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Bitmap Image" r:id="rId6" imgW="495369" imgH="4600000" progId="Paint.Picture">
                    <p:embed/>
                  </p:oleObj>
                </mc:Choice>
                <mc:Fallback>
                  <p:oleObj name="Bitmap Image" r:id="rId6" imgW="495369" imgH="4600000" progId="Paint.Picture">
                    <p:embed/>
                    <p:pic>
                      <p:nvPicPr>
                        <p:cNvPr id="36875" name="Object 5">
                          <a:extLst>
                            <a:ext uri="{FF2B5EF4-FFF2-40B4-BE49-F238E27FC236}">
                              <a16:creationId xmlns:a16="http://schemas.microsoft.com/office/drawing/2014/main" id="{475206E6-08C1-452B-AB48-E368D9675C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008"/>
                          <a:ext cx="233" cy="3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6" name="Rectangle 9">
              <a:extLst>
                <a:ext uri="{FF2B5EF4-FFF2-40B4-BE49-F238E27FC236}">
                  <a16:creationId xmlns:a16="http://schemas.microsoft.com/office/drawing/2014/main" id="{9D9B5920-DD8A-4FF7-B3CC-084DD36F0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868" name="Group 15">
            <a:extLst>
              <a:ext uri="{FF2B5EF4-FFF2-40B4-BE49-F238E27FC236}">
                <a16:creationId xmlns:a16="http://schemas.microsoft.com/office/drawing/2014/main" id="{719D1FC6-9225-4616-B83D-037AEEF7E77A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609600" cy="5367338"/>
            <a:chOff x="720" y="720"/>
            <a:chExt cx="384" cy="3381"/>
          </a:xfrm>
        </p:grpSpPr>
        <p:graphicFrame>
          <p:nvGraphicFramePr>
            <p:cNvPr id="36873" name="Object 7">
              <a:extLst>
                <a:ext uri="{FF2B5EF4-FFF2-40B4-BE49-F238E27FC236}">
                  <a16:creationId xmlns:a16="http://schemas.microsoft.com/office/drawing/2014/main" id="{8A539DBF-4081-4F81-8EBF-8D4515D9B1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1056"/>
            <a:ext cx="233" cy="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Bitmap Image" r:id="rId8" imgW="495369" imgH="4600000" progId="Paint.Picture">
                    <p:embed/>
                  </p:oleObj>
                </mc:Choice>
                <mc:Fallback>
                  <p:oleObj name="Bitmap Image" r:id="rId8" imgW="495369" imgH="4600000" progId="Paint.Picture">
                    <p:embed/>
                    <p:pic>
                      <p:nvPicPr>
                        <p:cNvPr id="36873" name="Object 7">
                          <a:extLst>
                            <a:ext uri="{FF2B5EF4-FFF2-40B4-BE49-F238E27FC236}">
                              <a16:creationId xmlns:a16="http://schemas.microsoft.com/office/drawing/2014/main" id="{8A539DBF-4081-4F81-8EBF-8D4515D9B1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056"/>
                          <a:ext cx="233" cy="3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4" name="Rectangle 11">
              <a:extLst>
                <a:ext uri="{FF2B5EF4-FFF2-40B4-BE49-F238E27FC236}">
                  <a16:creationId xmlns:a16="http://schemas.microsoft.com/office/drawing/2014/main" id="{E5BCF883-3E23-47F8-9FB4-F28B27711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996" name="AutoShape 12">
            <a:hlinkClick r:id="" action="ppaction://hlinkshowjump?jump=nextslide" highlightClick="1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E74CC5CC-91E7-4522-AFEF-C3D87FFB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57400"/>
            <a:ext cx="914400" cy="914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A6784A84-5B17-4572-82DF-7F905286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464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τα δύο θερμόμετρα.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00" name="AutoShape 16">
            <a:hlinkClick r:id="rId11" action="ppaction://hlinksldjump" highlightClick="1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DFE62250-4CDB-4D2C-89D9-1F338959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352800"/>
            <a:ext cx="914400" cy="914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01" name="AutoShape 1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45B1DF8C-ADC1-47FE-BDAE-BA3FCDC7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914400" cy="914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6" grpId="0" animBg="1"/>
      <p:bldP spid="41997" grpId="0"/>
      <p:bldP spid="42000" grpId="0" animBg="1"/>
      <p:bldP spid="420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8">
            <a:extLst>
              <a:ext uri="{FF2B5EF4-FFF2-40B4-BE49-F238E27FC236}">
                <a16:creationId xmlns:a16="http://schemas.microsoft.com/office/drawing/2014/main" id="{193AC849-4A05-4283-A526-DCCD0750875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143000"/>
            <a:ext cx="1371600" cy="5367338"/>
            <a:chOff x="240" y="720"/>
            <a:chExt cx="864" cy="3381"/>
          </a:xfrm>
        </p:grpSpPr>
        <p:graphicFrame>
          <p:nvGraphicFramePr>
            <p:cNvPr id="37900" name="Object 4">
              <a:extLst>
                <a:ext uri="{FF2B5EF4-FFF2-40B4-BE49-F238E27FC236}">
                  <a16:creationId xmlns:a16="http://schemas.microsoft.com/office/drawing/2014/main" id="{D90EEE80-F0A4-4127-8627-9BBF8084BF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1008"/>
            <a:ext cx="233" cy="3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Bitmap Image" r:id="rId5" imgW="495369" imgH="4600000" progId="Paint.Picture">
                    <p:embed/>
                  </p:oleObj>
                </mc:Choice>
                <mc:Fallback>
                  <p:oleObj name="Bitmap Image" r:id="rId5" imgW="495369" imgH="4600000" progId="Paint.Picture">
                    <p:embed/>
                    <p:pic>
                      <p:nvPicPr>
                        <p:cNvPr id="37900" name="Object 4">
                          <a:extLst>
                            <a:ext uri="{FF2B5EF4-FFF2-40B4-BE49-F238E27FC236}">
                              <a16:creationId xmlns:a16="http://schemas.microsoft.com/office/drawing/2014/main" id="{D90EEE80-F0A4-4127-8627-9BBF8084BF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008"/>
                          <a:ext cx="233" cy="3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1" name="Object 5">
              <a:extLst>
                <a:ext uri="{FF2B5EF4-FFF2-40B4-BE49-F238E27FC236}">
                  <a16:creationId xmlns:a16="http://schemas.microsoft.com/office/drawing/2014/main" id="{D44E07FA-9FE1-4101-9C2C-7975D0C545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1056"/>
            <a:ext cx="233" cy="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Bitmap Image" r:id="rId7" imgW="495369" imgH="4600000" progId="Paint.Picture">
                    <p:embed/>
                  </p:oleObj>
                </mc:Choice>
                <mc:Fallback>
                  <p:oleObj name="Bitmap Image" r:id="rId7" imgW="495369" imgH="4600000" progId="Paint.Picture">
                    <p:embed/>
                    <p:pic>
                      <p:nvPicPr>
                        <p:cNvPr id="37901" name="Object 5">
                          <a:extLst>
                            <a:ext uri="{FF2B5EF4-FFF2-40B4-BE49-F238E27FC236}">
                              <a16:creationId xmlns:a16="http://schemas.microsoft.com/office/drawing/2014/main" id="{D44E07FA-9FE1-4101-9C2C-7975D0C545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056"/>
                          <a:ext cx="233" cy="3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2" name="Rectangle 6">
              <a:extLst>
                <a:ext uri="{FF2B5EF4-FFF2-40B4-BE49-F238E27FC236}">
                  <a16:creationId xmlns:a16="http://schemas.microsoft.com/office/drawing/2014/main" id="{1DC476D1-ED92-4D47-BA4C-140DB5F5C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03" name="Rectangle 7">
              <a:extLst>
                <a:ext uri="{FF2B5EF4-FFF2-40B4-BE49-F238E27FC236}">
                  <a16:creationId xmlns:a16="http://schemas.microsoft.com/office/drawing/2014/main" id="{EA09AC67-015D-4B13-8527-C305AA905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891" name="Rectangle 9">
            <a:extLst>
              <a:ext uri="{FF2B5EF4-FFF2-40B4-BE49-F238E27FC236}">
                <a16:creationId xmlns:a16="http://schemas.microsoft.com/office/drawing/2014/main" id="{BAD85B91-A1B9-46C6-8616-3957549F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350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0666" name="Group 10">
            <a:extLst>
              <a:ext uri="{FF2B5EF4-FFF2-40B4-BE49-F238E27FC236}">
                <a16:creationId xmlns:a16="http://schemas.microsoft.com/office/drawing/2014/main" id="{9DB75CF3-E032-4F7F-B83D-C845200A1A7F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828800"/>
            <a:ext cx="1447800" cy="1295400"/>
            <a:chOff x="2736" y="3264"/>
            <a:chExt cx="1152" cy="1056"/>
          </a:xfrm>
        </p:grpSpPr>
        <p:sp>
          <p:nvSpPr>
            <p:cNvPr id="37898" name="Line 11">
              <a:extLst>
                <a:ext uri="{FF2B5EF4-FFF2-40B4-BE49-F238E27FC236}">
                  <a16:creationId xmlns:a16="http://schemas.microsoft.com/office/drawing/2014/main" id="{FFB16348-FC50-4D19-9407-98DE886CF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264"/>
              <a:ext cx="1152" cy="1056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99" name="Line 12">
              <a:extLst>
                <a:ext uri="{FF2B5EF4-FFF2-40B4-BE49-F238E27FC236}">
                  <a16:creationId xmlns:a16="http://schemas.microsoft.com/office/drawing/2014/main" id="{1BA86A8A-DF02-4F93-8A4D-8AD15A391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312"/>
              <a:ext cx="1008" cy="1008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671" name="AutoShape 15">
            <a:extLst>
              <a:ext uri="{FF2B5EF4-FFF2-40B4-BE49-F238E27FC236}">
                <a16:creationId xmlns:a16="http://schemas.microsoft.com/office/drawing/2014/main" id="{93D3AB36-1AD8-419A-BB19-77A7405D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3124200" cy="1447800"/>
          </a:xfrm>
          <a:prstGeom prst="wedgeEllipseCallout">
            <a:avLst>
              <a:gd name="adj1" fmla="val -3759"/>
              <a:gd name="adj2" fmla="val 136292"/>
            </a:avLst>
          </a:prstGeom>
          <a:solidFill>
            <a:srgbClr val="FFFF4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C2C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Σκέψου!</a:t>
            </a:r>
            <a:endParaRPr kumimoji="0" lang="en-GB" altLang="en-US" sz="4000" b="1" i="0" u="none" strike="noStrike" kern="1200" cap="none" spc="0" normalizeH="0" baseline="0" noProof="0">
              <a:ln>
                <a:noFill/>
              </a:ln>
              <a:solidFill>
                <a:srgbClr val="2C2C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72" name="AutoShape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EE116B5-827B-4B62-BF95-0E6B59AFB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419600"/>
            <a:ext cx="1828800" cy="17526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0674" name="Group 18">
            <a:extLst>
              <a:ext uri="{FF2B5EF4-FFF2-40B4-BE49-F238E27FC236}">
                <a16:creationId xmlns:a16="http://schemas.microsoft.com/office/drawing/2014/main" id="{291D2C10-DA9B-4B87-A11C-CD665DD436E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124201"/>
            <a:ext cx="1295400" cy="1120775"/>
            <a:chOff x="1632" y="1968"/>
            <a:chExt cx="816" cy="706"/>
          </a:xfrm>
        </p:grpSpPr>
        <p:pic>
          <p:nvPicPr>
            <p:cNvPr id="37896" name="Picture 14" descr="U_THIN~1">
              <a:extLst>
                <a:ext uri="{FF2B5EF4-FFF2-40B4-BE49-F238E27FC236}">
                  <a16:creationId xmlns:a16="http://schemas.microsoft.com/office/drawing/2014/main" id="{F481F8EB-2B0C-46A3-89EF-29BF444DE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968"/>
              <a:ext cx="816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17" descr="Eyes">
              <a:extLst>
                <a:ext uri="{FF2B5EF4-FFF2-40B4-BE49-F238E27FC236}">
                  <a16:creationId xmlns:a16="http://schemas.microsoft.com/office/drawing/2014/main" id="{AF39412F-5221-4909-B05C-A213E1984D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064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 animBg="1"/>
      <p:bldP spid="706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7ADC7550-8503-4B6E-BCC9-5BC170D7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68" name="Group 4">
            <a:extLst>
              <a:ext uri="{FF2B5EF4-FFF2-40B4-BE49-F238E27FC236}">
                <a16:creationId xmlns:a16="http://schemas.microsoft.com/office/drawing/2014/main" id="{75025B5B-010E-4EDB-AC53-3C7BF0461947}"/>
              </a:ext>
            </a:extLst>
          </p:cNvPr>
          <p:cNvGrpSpPr>
            <a:grpSpLocks/>
          </p:cNvGrpSpPr>
          <p:nvPr/>
        </p:nvGrpSpPr>
        <p:grpSpPr bwMode="auto">
          <a:xfrm rot="2624855">
            <a:off x="5181600" y="3810000"/>
            <a:ext cx="1905000" cy="1892300"/>
            <a:chOff x="3216" y="1392"/>
            <a:chExt cx="1587" cy="1816"/>
          </a:xfrm>
        </p:grpSpPr>
        <p:pic>
          <p:nvPicPr>
            <p:cNvPr id="2068" name="Picture 5" descr="j0333382">
              <a:extLst>
                <a:ext uri="{FF2B5EF4-FFF2-40B4-BE49-F238E27FC236}">
                  <a16:creationId xmlns:a16="http://schemas.microsoft.com/office/drawing/2014/main" id="{DD3C68ED-DE31-4C35-B8EF-8F29474DA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36"/>
              <a:ext cx="1587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6" descr="j0254474">
              <a:extLst>
                <a:ext uri="{FF2B5EF4-FFF2-40B4-BE49-F238E27FC236}">
                  <a16:creationId xmlns:a16="http://schemas.microsoft.com/office/drawing/2014/main" id="{41DB5788-4F87-4C0F-A021-840BCD76FC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15482">
              <a:off x="3180" y="1428"/>
              <a:ext cx="74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3" name="Rectangle 9">
            <a:extLst>
              <a:ext uri="{FF2B5EF4-FFF2-40B4-BE49-F238E27FC236}">
                <a16:creationId xmlns:a16="http://schemas.microsoft.com/office/drawing/2014/main" id="{7E850979-8C76-42E4-B888-8FE87D6E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Ελάτε να μάθουμε για τη </a:t>
            </a:r>
            <a:endParaRPr kumimoji="0" lang="en-GB" altLang="en-US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θ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A005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ε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800A8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ρ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DC005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76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ο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4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ρ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05B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σ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ί</a:t>
            </a: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085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και τα 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A00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A800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ρ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DC00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7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ό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4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05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ρ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085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kumimoji="0" lang="el-G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1079E2DB-583F-4EC0-B7FE-6BA75EC9E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36220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4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Επανάληψη για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4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την Γ΄ τάξη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F4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0FA0B3DC-AA84-42F5-A4E9-CBB04433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054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Κύπρος </a:t>
            </a: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Κυπριανού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Φεβρουάριος 2006</a:t>
            </a:r>
            <a:endParaRPr kumimoji="0" lang="el-GR" altLang="en-US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All Rights Not Reserved</a:t>
            </a:r>
            <a:endParaRPr kumimoji="0" lang="en-GB" altLang="en-US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899" name="Group 35">
            <a:extLst>
              <a:ext uri="{FF2B5EF4-FFF2-40B4-BE49-F238E27FC236}">
                <a16:creationId xmlns:a16="http://schemas.microsoft.com/office/drawing/2014/main" id="{6BD81C23-38C5-4ECA-B8ED-1058204F58A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514601"/>
            <a:ext cx="801688" cy="411163"/>
            <a:chOff x="1248" y="1584"/>
            <a:chExt cx="505" cy="259"/>
          </a:xfrm>
        </p:grpSpPr>
        <p:pic>
          <p:nvPicPr>
            <p:cNvPr id="2066" name="Picture 25" descr="BD20655_">
              <a:extLst>
                <a:ext uri="{FF2B5EF4-FFF2-40B4-BE49-F238E27FC236}">
                  <a16:creationId xmlns:a16="http://schemas.microsoft.com/office/drawing/2014/main" id="{4923C415-0F3C-418B-8CF8-906ADBD835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84"/>
              <a:ext cx="2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BD20664_">
              <a:extLst>
                <a:ext uri="{FF2B5EF4-FFF2-40B4-BE49-F238E27FC236}">
                  <a16:creationId xmlns:a16="http://schemas.microsoft.com/office/drawing/2014/main" id="{881F486C-6C49-404D-AF7E-F29D2FCAC7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584"/>
              <a:ext cx="25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5" name="Picture 21" descr="BD20655_">
            <a:extLst>
              <a:ext uri="{FF2B5EF4-FFF2-40B4-BE49-F238E27FC236}">
                <a16:creationId xmlns:a16="http://schemas.microsoft.com/office/drawing/2014/main" id="{F5FF5846-B4E1-41BD-82A6-AAB8A0CE4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752600"/>
            <a:ext cx="487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 descr="BD20655_">
            <a:extLst>
              <a:ext uri="{FF2B5EF4-FFF2-40B4-BE49-F238E27FC236}">
                <a16:creationId xmlns:a16="http://schemas.microsoft.com/office/drawing/2014/main" id="{8F66FC90-E8E8-4769-8D3F-550CF55483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752600"/>
            <a:ext cx="487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900" name="Group 36">
            <a:extLst>
              <a:ext uri="{FF2B5EF4-FFF2-40B4-BE49-F238E27FC236}">
                <a16:creationId xmlns:a16="http://schemas.microsoft.com/office/drawing/2014/main" id="{D56E11B8-DF36-4086-B1CB-B40CC31475C8}"/>
              </a:ext>
            </a:extLst>
          </p:cNvPr>
          <p:cNvGrpSpPr>
            <a:grpSpLocks/>
          </p:cNvGrpSpPr>
          <p:nvPr/>
        </p:nvGrpSpPr>
        <p:grpSpPr bwMode="auto">
          <a:xfrm>
            <a:off x="7543801" y="2514601"/>
            <a:ext cx="777875" cy="411163"/>
            <a:chOff x="3792" y="1584"/>
            <a:chExt cx="490" cy="259"/>
          </a:xfrm>
        </p:grpSpPr>
        <p:pic>
          <p:nvPicPr>
            <p:cNvPr id="2064" name="Picture 28" descr="BD20655_">
              <a:extLst>
                <a:ext uri="{FF2B5EF4-FFF2-40B4-BE49-F238E27FC236}">
                  <a16:creationId xmlns:a16="http://schemas.microsoft.com/office/drawing/2014/main" id="{A08682E3-60D9-4BF8-80CC-547F6F60B2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84"/>
              <a:ext cx="2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9" descr="BD20664_">
              <a:extLst>
                <a:ext uri="{FF2B5EF4-FFF2-40B4-BE49-F238E27FC236}">
                  <a16:creationId xmlns:a16="http://schemas.microsoft.com/office/drawing/2014/main" id="{04661D2E-070A-4CFA-8FDC-61DAD8EDFC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84"/>
              <a:ext cx="25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94" name="WordArt 30">
            <a:extLst>
              <a:ext uri="{FF2B5EF4-FFF2-40B4-BE49-F238E27FC236}">
                <a16:creationId xmlns:a16="http://schemas.microsoft.com/office/drawing/2014/main" id="{47978CEE-B59E-4572-B27B-0AA29E25EC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962400"/>
            <a:ext cx="167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Powerpoint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2002</a:t>
            </a:r>
          </a:p>
        </p:txBody>
      </p:sp>
      <p:sp>
        <p:nvSpPr>
          <p:cNvPr id="36895" name="AutoShape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C79B0A-2013-4B7E-9CCF-CE4A63EE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86200"/>
            <a:ext cx="1295400" cy="11430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96" name="Rectangle 32">
            <a:extLst>
              <a:ext uri="{FF2B5EF4-FFF2-40B4-BE49-F238E27FC236}">
                <a16:creationId xmlns:a16="http://schemas.microsoft.com/office/drawing/2014/main" id="{34130160-FA74-49C5-8EDD-F0882776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105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Πάμε</a:t>
            </a:r>
            <a:endParaRPr kumimoji="0" lang="en-GB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97" name="Picture 33" descr="j0290422">
            <a:extLst>
              <a:ext uri="{FF2B5EF4-FFF2-40B4-BE49-F238E27FC236}">
                <a16:creationId xmlns:a16="http://schemas.microsoft.com/office/drawing/2014/main" id="{A7041954-B269-4B69-BE75-5147A3AB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8357" y="4947444"/>
            <a:ext cx="228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37" descr="Rainbow">
            <a:extLst>
              <a:ext uri="{FF2B5EF4-FFF2-40B4-BE49-F238E27FC236}">
                <a16:creationId xmlns:a16="http://schemas.microsoft.com/office/drawing/2014/main" id="{7D39B631-6622-4480-86B9-35544FE749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956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8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18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18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18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68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18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68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6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6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68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68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68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68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68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9" grpId="0" build="p"/>
      <p:bldP spid="36895" grpId="0" animBg="1"/>
      <p:bldP spid="368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>
            <a:extLst>
              <a:ext uri="{FF2B5EF4-FFF2-40B4-BE49-F238E27FC236}">
                <a16:creationId xmlns:a16="http://schemas.microsoft.com/office/drawing/2014/main" id="{6E4E262A-AD61-4696-8EE5-314DF302D1D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143000"/>
            <a:ext cx="1371600" cy="5367338"/>
            <a:chOff x="240" y="720"/>
            <a:chExt cx="864" cy="3381"/>
          </a:xfrm>
        </p:grpSpPr>
        <p:graphicFrame>
          <p:nvGraphicFramePr>
            <p:cNvPr id="38923" name="Object 5">
              <a:extLst>
                <a:ext uri="{FF2B5EF4-FFF2-40B4-BE49-F238E27FC236}">
                  <a16:creationId xmlns:a16="http://schemas.microsoft.com/office/drawing/2014/main" id="{A48D0F14-C2CD-49D2-A0D6-04F439EC75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1008"/>
            <a:ext cx="233" cy="3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Bitmap Image" r:id="rId5" imgW="495369" imgH="4600000" progId="Paint.Picture">
                    <p:embed/>
                  </p:oleObj>
                </mc:Choice>
                <mc:Fallback>
                  <p:oleObj name="Bitmap Image" r:id="rId5" imgW="495369" imgH="4600000" progId="Paint.Picture">
                    <p:embed/>
                    <p:pic>
                      <p:nvPicPr>
                        <p:cNvPr id="38923" name="Object 5">
                          <a:extLst>
                            <a:ext uri="{FF2B5EF4-FFF2-40B4-BE49-F238E27FC236}">
                              <a16:creationId xmlns:a16="http://schemas.microsoft.com/office/drawing/2014/main" id="{A48D0F14-C2CD-49D2-A0D6-04F439EC75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008"/>
                          <a:ext cx="233" cy="3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4" name="Object 6">
              <a:extLst>
                <a:ext uri="{FF2B5EF4-FFF2-40B4-BE49-F238E27FC236}">
                  <a16:creationId xmlns:a16="http://schemas.microsoft.com/office/drawing/2014/main" id="{FB872871-4C89-403A-BBA7-A9A054F4BF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1056"/>
            <a:ext cx="233" cy="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Bitmap Image" r:id="rId7" imgW="495369" imgH="4600000" progId="Paint.Picture">
                    <p:embed/>
                  </p:oleObj>
                </mc:Choice>
                <mc:Fallback>
                  <p:oleObj name="Bitmap Image" r:id="rId7" imgW="495369" imgH="4600000" progId="Paint.Picture">
                    <p:embed/>
                    <p:pic>
                      <p:nvPicPr>
                        <p:cNvPr id="38924" name="Object 6">
                          <a:extLst>
                            <a:ext uri="{FF2B5EF4-FFF2-40B4-BE49-F238E27FC236}">
                              <a16:creationId xmlns:a16="http://schemas.microsoft.com/office/drawing/2014/main" id="{FB872871-4C89-403A-BBA7-A9A054F4BF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056"/>
                          <a:ext cx="233" cy="3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5" name="Rectangle 7">
              <a:extLst>
                <a:ext uri="{FF2B5EF4-FFF2-40B4-BE49-F238E27FC236}">
                  <a16:creationId xmlns:a16="http://schemas.microsoft.com/office/drawing/2014/main" id="{D7E65936-B694-4541-9B3F-2FF671EBB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26" name="Rectangle 8">
              <a:extLst>
                <a:ext uri="{FF2B5EF4-FFF2-40B4-BE49-F238E27FC236}">
                  <a16:creationId xmlns:a16="http://schemas.microsoft.com/office/drawing/2014/main" id="{B35456CF-75DB-44E0-B58A-2AE16792D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915" name="Rectangle 9">
            <a:extLst>
              <a:ext uri="{FF2B5EF4-FFF2-40B4-BE49-F238E27FC236}">
                <a16:creationId xmlns:a16="http://schemas.microsoft.com/office/drawing/2014/main" id="{79E09E57-7F75-485E-9116-B3BD32E1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342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 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696" name="Group 16">
            <a:extLst>
              <a:ext uri="{FF2B5EF4-FFF2-40B4-BE49-F238E27FC236}">
                <a16:creationId xmlns:a16="http://schemas.microsoft.com/office/drawing/2014/main" id="{F526A93B-126D-4E7E-BB69-04EEA847DFB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752601"/>
            <a:ext cx="3276600" cy="4081463"/>
            <a:chOff x="1392" y="1104"/>
            <a:chExt cx="2064" cy="2571"/>
          </a:xfrm>
        </p:grpSpPr>
        <p:pic>
          <p:nvPicPr>
            <p:cNvPr id="38921" name="Picture 10" descr="Angel girl 2">
              <a:hlinkClick r:id="rId9"/>
              <a:extLst>
                <a:ext uri="{FF2B5EF4-FFF2-40B4-BE49-F238E27FC236}">
                  <a16:creationId xmlns:a16="http://schemas.microsoft.com/office/drawing/2014/main" id="{1455E98C-986A-4789-9DA1-17395687C9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400"/>
              <a:ext cx="1232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AutoShape 11">
              <a:extLst>
                <a:ext uri="{FF2B5EF4-FFF2-40B4-BE49-F238E27FC236}">
                  <a16:creationId xmlns:a16="http://schemas.microsoft.com/office/drawing/2014/main" id="{CA961434-38A7-4F50-BB23-9A564BDCA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104"/>
              <a:ext cx="1968" cy="816"/>
            </a:xfrm>
            <a:prstGeom prst="wedgeEllipseCallout">
              <a:avLst>
                <a:gd name="adj1" fmla="val -32269"/>
                <a:gd name="adj2" fmla="val 102329"/>
              </a:avLst>
            </a:prstGeom>
            <a:solidFill>
              <a:srgbClr val="FF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2C2C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Σκέψου!</a:t>
              </a:r>
              <a:endParaRPr kumimoji="0" lang="en-GB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C2C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1692" name="Group 12">
            <a:extLst>
              <a:ext uri="{FF2B5EF4-FFF2-40B4-BE49-F238E27FC236}">
                <a16:creationId xmlns:a16="http://schemas.microsoft.com/office/drawing/2014/main" id="{E4522256-235B-4341-9E15-467F0C9DFC3A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352800"/>
            <a:ext cx="1447800" cy="1295400"/>
            <a:chOff x="2736" y="3264"/>
            <a:chExt cx="1152" cy="1056"/>
          </a:xfrm>
        </p:grpSpPr>
        <p:sp>
          <p:nvSpPr>
            <p:cNvPr id="38919" name="Line 13">
              <a:extLst>
                <a:ext uri="{FF2B5EF4-FFF2-40B4-BE49-F238E27FC236}">
                  <a16:creationId xmlns:a16="http://schemas.microsoft.com/office/drawing/2014/main" id="{1EF99683-DD2C-4FA2-997E-F1D5153EC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264"/>
              <a:ext cx="1152" cy="1056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20" name="Line 14">
              <a:extLst>
                <a:ext uri="{FF2B5EF4-FFF2-40B4-BE49-F238E27FC236}">
                  <a16:creationId xmlns:a16="http://schemas.microsoft.com/office/drawing/2014/main" id="{7995FB5E-3B14-43C4-BA1E-BDADF3C22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312"/>
              <a:ext cx="1008" cy="1008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695" name="AutoShape 15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C4A01E09-EE80-4340-B0D1-202897E81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838200"/>
            <a:ext cx="1752600" cy="16002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">
            <a:extLst>
              <a:ext uri="{FF2B5EF4-FFF2-40B4-BE49-F238E27FC236}">
                <a16:creationId xmlns:a16="http://schemas.microsoft.com/office/drawing/2014/main" id="{C7681BCC-DCC9-466A-8F79-A290600F2ED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143000"/>
            <a:ext cx="1371600" cy="5367338"/>
            <a:chOff x="240" y="720"/>
            <a:chExt cx="864" cy="3381"/>
          </a:xfrm>
        </p:grpSpPr>
        <p:graphicFrame>
          <p:nvGraphicFramePr>
            <p:cNvPr id="39951" name="Object 5">
              <a:extLst>
                <a:ext uri="{FF2B5EF4-FFF2-40B4-BE49-F238E27FC236}">
                  <a16:creationId xmlns:a16="http://schemas.microsoft.com/office/drawing/2014/main" id="{5527DFE5-4F77-4960-AA1C-90A8D2FD77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1008"/>
            <a:ext cx="233" cy="3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Bitmap Image" r:id="rId7" imgW="495369" imgH="4600000" progId="Paint.Picture">
                    <p:embed/>
                  </p:oleObj>
                </mc:Choice>
                <mc:Fallback>
                  <p:oleObj name="Bitmap Image" r:id="rId7" imgW="495369" imgH="4600000" progId="Paint.Picture">
                    <p:embed/>
                    <p:pic>
                      <p:nvPicPr>
                        <p:cNvPr id="39951" name="Object 5">
                          <a:extLst>
                            <a:ext uri="{FF2B5EF4-FFF2-40B4-BE49-F238E27FC236}">
                              <a16:creationId xmlns:a16="http://schemas.microsoft.com/office/drawing/2014/main" id="{5527DFE5-4F77-4960-AA1C-90A8D2FD77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008"/>
                          <a:ext cx="233" cy="3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2" name="Object 6">
              <a:extLst>
                <a:ext uri="{FF2B5EF4-FFF2-40B4-BE49-F238E27FC236}">
                  <a16:creationId xmlns:a16="http://schemas.microsoft.com/office/drawing/2014/main" id="{CFDAE1D4-11CB-45E5-AC24-80933EDF93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1056"/>
            <a:ext cx="233" cy="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Bitmap Image" r:id="rId9" imgW="495369" imgH="4600000" progId="Paint.Picture">
                    <p:embed/>
                  </p:oleObj>
                </mc:Choice>
                <mc:Fallback>
                  <p:oleObj name="Bitmap Image" r:id="rId9" imgW="495369" imgH="4600000" progId="Paint.Picture">
                    <p:embed/>
                    <p:pic>
                      <p:nvPicPr>
                        <p:cNvPr id="39952" name="Object 6">
                          <a:extLst>
                            <a:ext uri="{FF2B5EF4-FFF2-40B4-BE49-F238E27FC236}">
                              <a16:creationId xmlns:a16="http://schemas.microsoft.com/office/drawing/2014/main" id="{CFDAE1D4-11CB-45E5-AC24-80933EDF93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056"/>
                          <a:ext cx="233" cy="3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3" name="Rectangle 7">
              <a:extLst>
                <a:ext uri="{FF2B5EF4-FFF2-40B4-BE49-F238E27FC236}">
                  <a16:creationId xmlns:a16="http://schemas.microsoft.com/office/drawing/2014/main" id="{167608CF-6B09-4BD1-A35D-9398E0957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54" name="Rectangle 8">
              <a:extLst>
                <a:ext uri="{FF2B5EF4-FFF2-40B4-BE49-F238E27FC236}">
                  <a16:creationId xmlns:a16="http://schemas.microsoft.com/office/drawing/2014/main" id="{BE3A900C-4560-4337-80FB-0FB18883B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720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39" name="Rectangle 9">
            <a:extLst>
              <a:ext uri="{FF2B5EF4-FFF2-40B4-BE49-F238E27FC236}">
                <a16:creationId xmlns:a16="http://schemas.microsoft.com/office/drawing/2014/main" id="{9E2E476F-CA50-43AB-9CE9-614AC32A2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05400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τα δύο θερμόμετρα.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2714" name="Group 10">
            <a:extLst>
              <a:ext uri="{FF2B5EF4-FFF2-40B4-BE49-F238E27FC236}">
                <a16:creationId xmlns:a16="http://schemas.microsoft.com/office/drawing/2014/main" id="{01051D2C-39DB-4C61-A4C5-2534577268FB}"/>
              </a:ext>
            </a:extLst>
          </p:cNvPr>
          <p:cNvGrpSpPr>
            <a:grpSpLocks/>
          </p:cNvGrpSpPr>
          <p:nvPr/>
        </p:nvGrpSpPr>
        <p:grpSpPr bwMode="auto">
          <a:xfrm rot="406900">
            <a:off x="4876800" y="4419600"/>
            <a:ext cx="762000" cy="1295400"/>
            <a:chOff x="1824" y="2352"/>
            <a:chExt cx="624" cy="1104"/>
          </a:xfrm>
        </p:grpSpPr>
        <p:sp>
          <p:nvSpPr>
            <p:cNvPr id="39948" name="Line 11">
              <a:extLst>
                <a:ext uri="{FF2B5EF4-FFF2-40B4-BE49-F238E27FC236}">
                  <a16:creationId xmlns:a16="http://schemas.microsoft.com/office/drawing/2014/main" id="{518806D1-4769-47F3-A6FC-0440A8F16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192" cy="384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49" name="Line 12">
              <a:extLst>
                <a:ext uri="{FF2B5EF4-FFF2-40B4-BE49-F238E27FC236}">
                  <a16:creationId xmlns:a16="http://schemas.microsoft.com/office/drawing/2014/main" id="{AA48C812-F00A-48D2-80AA-5007CE64C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544"/>
              <a:ext cx="288" cy="91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50" name="Line 13">
              <a:extLst>
                <a:ext uri="{FF2B5EF4-FFF2-40B4-BE49-F238E27FC236}">
                  <a16:creationId xmlns:a16="http://schemas.microsoft.com/office/drawing/2014/main" id="{A7211A25-836B-4F57-89F1-D92CDEFFC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352"/>
              <a:ext cx="144" cy="19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719" name="Picture 15" descr="OB_MAK~1">
            <a:extLst>
              <a:ext uri="{FF2B5EF4-FFF2-40B4-BE49-F238E27FC236}">
                <a16:creationId xmlns:a16="http://schemas.microsoft.com/office/drawing/2014/main" id="{6837BD3A-62AE-4499-B69A-CE319E478F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0" name="WordArt 16">
            <a:extLst>
              <a:ext uri="{FF2B5EF4-FFF2-40B4-BE49-F238E27FC236}">
                <a16:creationId xmlns:a16="http://schemas.microsoft.com/office/drawing/2014/main" id="{D2CD6F8C-D692-48DE-883C-5B02826EB1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743200"/>
            <a:ext cx="3348038" cy="15430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Μπράβο!</a:t>
            </a:r>
            <a:endParaRPr kumimoji="0" lang="en-GB" sz="3600" b="0" i="0" u="none" strike="noStrike" kern="10" cap="none" spc="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72723" name="Group 19">
            <a:extLst>
              <a:ext uri="{FF2B5EF4-FFF2-40B4-BE49-F238E27FC236}">
                <a16:creationId xmlns:a16="http://schemas.microsoft.com/office/drawing/2014/main" id="{2DC3B839-7CA5-4067-B6F5-3C835AE51351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72000"/>
            <a:ext cx="1371600" cy="1371600"/>
            <a:chOff x="3648" y="528"/>
            <a:chExt cx="864" cy="864"/>
          </a:xfrm>
        </p:grpSpPr>
        <p:sp>
          <p:nvSpPr>
            <p:cNvPr id="39946" name="Oval 18">
              <a:extLst>
                <a:ext uri="{FF2B5EF4-FFF2-40B4-BE49-F238E27FC236}">
                  <a16:creationId xmlns:a16="http://schemas.microsoft.com/office/drawing/2014/main" id="{97431330-FB4F-40F6-BC70-9714FBEF4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864" cy="864"/>
            </a:xfrm>
            <a:prstGeom prst="ellipse">
              <a:avLst/>
            </a:prstGeom>
            <a:solidFill>
              <a:srgbClr val="81FF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9947" name="Picture 17" descr="Golden star">
              <a:hlinkClick r:id="rId12"/>
              <a:extLst>
                <a:ext uri="{FF2B5EF4-FFF2-40B4-BE49-F238E27FC236}">
                  <a16:creationId xmlns:a16="http://schemas.microsoft.com/office/drawing/2014/main" id="{3EAFD72C-AC9A-4C51-8796-274106ED73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7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24" name="Picture 20" descr="snoo3py2.gif (8473 bytes)">
            <a:extLst>
              <a:ext uri="{FF2B5EF4-FFF2-40B4-BE49-F238E27FC236}">
                <a16:creationId xmlns:a16="http://schemas.microsoft.com/office/drawing/2014/main" id="{358805F6-7F49-4115-9208-536381A9C0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438400"/>
            <a:ext cx="20494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5" name="AutoShape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F63373-EBE9-4CD3-8579-3E32EE75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838200"/>
            <a:ext cx="1524000" cy="13716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27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1166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3" presetClass="exit" presetSubtype="32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Rainbow">
            <a:extLst>
              <a:ext uri="{FF2B5EF4-FFF2-40B4-BE49-F238E27FC236}">
                <a16:creationId xmlns:a16="http://schemas.microsoft.com/office/drawing/2014/main" id="{F8CFCB71-BEF2-4F0C-918C-5C68BB1D5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1BCA0C66-58CF-4FE8-957C-8EE28686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9560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Τέλος</a:t>
            </a:r>
            <a:endParaRPr kumimoji="0" lang="en-GB" altLang="en-US" sz="10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4" name="Picture 6" descr="AG00286_">
            <a:extLst>
              <a:ext uri="{FF2B5EF4-FFF2-40B4-BE49-F238E27FC236}">
                <a16:creationId xmlns:a16="http://schemas.microsoft.com/office/drawing/2014/main" id="{D7AB26FD-7B61-4444-9DB1-306A549461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22860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Drunk_mouse_small">
            <a:extLst>
              <a:ext uri="{FF2B5EF4-FFF2-40B4-BE49-F238E27FC236}">
                <a16:creationId xmlns:a16="http://schemas.microsoft.com/office/drawing/2014/main" id="{022445C2-B482-4221-96D6-8E0E532154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1" y="4572000"/>
            <a:ext cx="14509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spark4">
            <a:extLst>
              <a:ext uri="{FF2B5EF4-FFF2-40B4-BE49-F238E27FC236}">
                <a16:creationId xmlns:a16="http://schemas.microsoft.com/office/drawing/2014/main" id="{8018AA1A-76C9-4C54-9AD8-60BA0A8AA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1166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>
            <a:extLst>
              <a:ext uri="{FF2B5EF4-FFF2-40B4-BE49-F238E27FC236}">
                <a16:creationId xmlns:a16="http://schemas.microsoft.com/office/drawing/2014/main" id="{091C7CA0-40B0-46FD-88AA-56A3241DF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04800"/>
            <a:ext cx="5029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Ποια θερμοκρασία του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περιβάλλοντος  δείχνει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l-G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θερμόμετρο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GB" altLang="en-US" sz="3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3E282196-5A3F-48D9-9214-47ADD76E3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86000"/>
            <a:ext cx="167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0.4°C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0.8°C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28°C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8" name="AutoShape 10">
            <a:hlinkClick r:id="" action="ppaction://hlinkshowjump?jump=nextslide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86B0F361-E6E6-41FA-8C41-47A2B688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762000" cy="7620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77" name="Group 13">
            <a:extLst>
              <a:ext uri="{FF2B5EF4-FFF2-40B4-BE49-F238E27FC236}">
                <a16:creationId xmlns:a16="http://schemas.microsoft.com/office/drawing/2014/main" id="{A1B539E9-4907-497A-9967-978C4A20566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3505200" cy="6858000"/>
            <a:chOff x="0" y="0"/>
            <a:chExt cx="2208" cy="4320"/>
          </a:xfrm>
        </p:grpSpPr>
        <p:grpSp>
          <p:nvGrpSpPr>
            <p:cNvPr id="3082" name="Group 8">
              <a:extLst>
                <a:ext uri="{FF2B5EF4-FFF2-40B4-BE49-F238E27FC236}">
                  <a16:creationId xmlns:a16="http://schemas.microsoft.com/office/drawing/2014/main" id="{6C936965-723B-4886-854B-AE189A06E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08" cy="4320"/>
              <a:chOff x="0" y="0"/>
              <a:chExt cx="2188" cy="4320"/>
            </a:xfrm>
          </p:grpSpPr>
          <p:pic>
            <p:nvPicPr>
              <p:cNvPr id="3084" name="Picture 4" descr="Picture of Bulb Thermometer.">
                <a:extLst>
                  <a:ext uri="{FF2B5EF4-FFF2-40B4-BE49-F238E27FC236}">
                    <a16:creationId xmlns:a16="http://schemas.microsoft.com/office/drawing/2014/main" id="{E546C891-4E47-4F43-8528-244CDE2145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0" t="1083" r="10881" b="15555"/>
              <a:stretch>
                <a:fillRect/>
              </a:stretch>
            </p:blipFill>
            <p:spPr bwMode="auto">
              <a:xfrm>
                <a:off x="0" y="0"/>
                <a:ext cx="2188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5" name="Rectangle 7">
                <a:extLst>
                  <a:ext uri="{FF2B5EF4-FFF2-40B4-BE49-F238E27FC236}">
                    <a16:creationId xmlns:a16="http://schemas.microsoft.com/office/drawing/2014/main" id="{93809A24-5C06-4AF9-B71C-B53FEB0D0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0"/>
                <a:ext cx="240" cy="2976"/>
              </a:xfrm>
              <a:prstGeom prst="rect">
                <a:avLst/>
              </a:prstGeom>
              <a:solidFill>
                <a:srgbClr val="EFF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3" name="Rectangle 11">
              <a:extLst>
                <a:ext uri="{FF2B5EF4-FFF2-40B4-BE49-F238E27FC236}">
                  <a16:creationId xmlns:a16="http://schemas.microsoft.com/office/drawing/2014/main" id="{F4678346-F9D4-4329-8BCF-20ADA9EA0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56"/>
              <a:ext cx="288" cy="768"/>
            </a:xfrm>
            <a:prstGeom prst="rect">
              <a:avLst/>
            </a:prstGeom>
            <a:solidFill>
              <a:srgbClr val="EFF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8" name="Line 14">
            <a:extLst>
              <a:ext uri="{FF2B5EF4-FFF2-40B4-BE49-F238E27FC236}">
                <a16:creationId xmlns:a16="http://schemas.microsoft.com/office/drawing/2014/main" id="{097547B8-0510-448E-ACA2-102E1C59DF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304800"/>
            <a:ext cx="0" cy="4648200"/>
          </a:xfrm>
          <a:prstGeom prst="line">
            <a:avLst/>
          </a:prstGeom>
          <a:noFill/>
          <a:ln w="57150">
            <a:solidFill>
              <a:srgbClr val="FD71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5" name="AutoShape 17">
            <a:hlinkClick r:id="" action="ppaction://hlinkshowjump?jump=nextslide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BCEF4FFD-B05A-4E7E-92F9-B6D79ECFA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124200"/>
            <a:ext cx="762000" cy="7620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6" name="AutoShape 18">
            <a:hlinkClick r:id="" action="ppaction://hlinkshowjump?jump=nextslide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71B57CBA-F523-4B49-87B3-3482634F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762000" cy="7620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7" name="AutoShape 1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84C5F9E-AA34-44AF-A570-80B589F50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181600"/>
            <a:ext cx="762000" cy="7620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7" grpId="0"/>
      <p:bldP spid="32778" grpId="0" animBg="1"/>
      <p:bldP spid="32785" grpId="0" animBg="1"/>
      <p:bldP spid="32786" grpId="0" animBg="1"/>
      <p:bldP spid="327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n_no">
            <a:extLst>
              <a:ext uri="{FF2B5EF4-FFF2-40B4-BE49-F238E27FC236}">
                <a16:creationId xmlns:a16="http://schemas.microsoft.com/office/drawing/2014/main" id="{F955B46E-08AD-41C7-9C78-05EC111CE7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Set 1 forward">
            <a:hlinkClick r:id="rId5"/>
            <a:extLst>
              <a:ext uri="{FF2B5EF4-FFF2-40B4-BE49-F238E27FC236}">
                <a16:creationId xmlns:a16="http://schemas.microsoft.com/office/drawing/2014/main" id="{3FCF2A0B-445A-4D4D-BDA0-F7E7B4A087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3886200"/>
            <a:ext cx="1447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5FA4FAD-A35F-46DB-BF73-A7CC59DF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81400"/>
            <a:ext cx="1524000" cy="14478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6" name="WordArt 10">
            <a:extLst>
              <a:ext uri="{FF2B5EF4-FFF2-40B4-BE49-F238E27FC236}">
                <a16:creationId xmlns:a16="http://schemas.microsoft.com/office/drawing/2014/main" id="{CD88C5C3-3497-48DA-BDF6-7268805691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3276600"/>
            <a:ext cx="29718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17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Δοκίμασε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17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ξανά </a:t>
            </a:r>
            <a:endParaRPr kumimoji="0" lang="en-GB" sz="3600" b="0" i="0" u="none" strike="noStrike" kern="10" cap="none" spc="-36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17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>
            <a:extLst>
              <a:ext uri="{FF2B5EF4-FFF2-40B4-BE49-F238E27FC236}">
                <a16:creationId xmlns:a16="http://schemas.microsoft.com/office/drawing/2014/main" id="{5753DC29-6B47-4128-856E-7EA18BAA653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3505200" cy="6858000"/>
            <a:chOff x="0" y="0"/>
            <a:chExt cx="2208" cy="4320"/>
          </a:xfrm>
        </p:grpSpPr>
        <p:grpSp>
          <p:nvGrpSpPr>
            <p:cNvPr id="5130" name="Group 7">
              <a:extLst>
                <a:ext uri="{FF2B5EF4-FFF2-40B4-BE49-F238E27FC236}">
                  <a16:creationId xmlns:a16="http://schemas.microsoft.com/office/drawing/2014/main" id="{756ADFF9-8F57-445F-969D-370DF558E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08" cy="4320"/>
              <a:chOff x="0" y="0"/>
              <a:chExt cx="2188" cy="4320"/>
            </a:xfrm>
          </p:grpSpPr>
          <p:pic>
            <p:nvPicPr>
              <p:cNvPr id="5132" name="Picture 8" descr="Picture of Bulb Thermometer.">
                <a:extLst>
                  <a:ext uri="{FF2B5EF4-FFF2-40B4-BE49-F238E27FC236}">
                    <a16:creationId xmlns:a16="http://schemas.microsoft.com/office/drawing/2014/main" id="{F995154F-748A-46F8-8FBC-19F592C611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0" t="1083" r="10881" b="15555"/>
              <a:stretch>
                <a:fillRect/>
              </a:stretch>
            </p:blipFill>
            <p:spPr bwMode="auto">
              <a:xfrm>
                <a:off x="0" y="0"/>
                <a:ext cx="2188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3" name="Rectangle 9">
                <a:extLst>
                  <a:ext uri="{FF2B5EF4-FFF2-40B4-BE49-F238E27FC236}">
                    <a16:creationId xmlns:a16="http://schemas.microsoft.com/office/drawing/2014/main" id="{66162469-C1BF-4927-B905-610F73547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0"/>
                <a:ext cx="240" cy="2976"/>
              </a:xfrm>
              <a:prstGeom prst="rect">
                <a:avLst/>
              </a:prstGeom>
              <a:solidFill>
                <a:srgbClr val="EFF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31" name="Rectangle 10">
              <a:extLst>
                <a:ext uri="{FF2B5EF4-FFF2-40B4-BE49-F238E27FC236}">
                  <a16:creationId xmlns:a16="http://schemas.microsoft.com/office/drawing/2014/main" id="{29EF841A-93C1-4CB1-B933-6D0F1D235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56"/>
              <a:ext cx="288" cy="768"/>
            </a:xfrm>
            <a:prstGeom prst="rect">
              <a:avLst/>
            </a:prstGeom>
            <a:solidFill>
              <a:srgbClr val="EFF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091" name="Line 11">
            <a:extLst>
              <a:ext uri="{FF2B5EF4-FFF2-40B4-BE49-F238E27FC236}">
                <a16:creationId xmlns:a16="http://schemas.microsoft.com/office/drawing/2014/main" id="{B2D43106-4772-42BB-B185-0554BF57B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04800"/>
            <a:ext cx="3200400" cy="9144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92" name="WordArt 12">
            <a:extLst>
              <a:ext uri="{FF2B5EF4-FFF2-40B4-BE49-F238E27FC236}">
                <a16:creationId xmlns:a16="http://schemas.microsoft.com/office/drawing/2014/main" id="{EB69F848-C3CA-4A54-A856-E91378D0DF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2286000"/>
            <a:ext cx="36576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18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Μπράβο!!</a:t>
            </a:r>
            <a:endParaRPr kumimoji="0" lang="en-GB" sz="3600" b="0" i="0" u="none" strike="noStrike" kern="10" cap="none" spc="-180" normalizeH="0" baseline="0" noProof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46093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62F19E-8FD0-475C-A95B-ACB2DF51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267200"/>
            <a:ext cx="1447800" cy="1447800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1F68599E-9CEC-4965-B1A6-9AFC39D3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9144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°C</a:t>
            </a:r>
          </a:p>
        </p:txBody>
      </p:sp>
      <p:grpSp>
        <p:nvGrpSpPr>
          <p:cNvPr id="46096" name="Group 16">
            <a:extLst>
              <a:ext uri="{FF2B5EF4-FFF2-40B4-BE49-F238E27FC236}">
                <a16:creationId xmlns:a16="http://schemas.microsoft.com/office/drawing/2014/main" id="{5911B081-B6A8-49C0-8C56-5B29A76B27C8}"/>
              </a:ext>
            </a:extLst>
          </p:cNvPr>
          <p:cNvGrpSpPr>
            <a:grpSpLocks/>
          </p:cNvGrpSpPr>
          <p:nvPr/>
        </p:nvGrpSpPr>
        <p:grpSpPr bwMode="auto">
          <a:xfrm>
            <a:off x="5410201" y="3733801"/>
            <a:ext cx="4716463" cy="2124075"/>
            <a:chOff x="2448" y="2352"/>
            <a:chExt cx="2971" cy="1338"/>
          </a:xfrm>
        </p:grpSpPr>
        <p:pic>
          <p:nvPicPr>
            <p:cNvPr id="5128" name="Picture 14" descr="snoopy1.gif (4839 bytes)">
              <a:extLst>
                <a:ext uri="{FF2B5EF4-FFF2-40B4-BE49-F238E27FC236}">
                  <a16:creationId xmlns:a16="http://schemas.microsoft.com/office/drawing/2014/main" id="{14D43700-4D23-4DF9-979B-8A6F9B351C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496"/>
              <a:ext cx="869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5" descr="snoopy1.gif (4839 bytes)">
              <a:extLst>
                <a:ext uri="{FF2B5EF4-FFF2-40B4-BE49-F238E27FC236}">
                  <a16:creationId xmlns:a16="http://schemas.microsoft.com/office/drawing/2014/main" id="{2CA7330B-E75C-4AE4-A209-B42F83BDE1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" y="2352"/>
              <a:ext cx="859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rcus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84" grpId="0"/>
      <p:bldP spid="460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1">
            <a:extLst>
              <a:ext uri="{FF2B5EF4-FFF2-40B4-BE49-F238E27FC236}">
                <a16:creationId xmlns:a16="http://schemas.microsoft.com/office/drawing/2014/main" id="{1BEBB929-0C46-4864-8A8C-8E8C6933A59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838200"/>
            <a:ext cx="1066800" cy="5257800"/>
            <a:chOff x="672" y="672"/>
            <a:chExt cx="576" cy="3120"/>
          </a:xfrm>
        </p:grpSpPr>
        <p:grpSp>
          <p:nvGrpSpPr>
            <p:cNvPr id="6152" name="Group 28">
              <a:extLst>
                <a:ext uri="{FF2B5EF4-FFF2-40B4-BE49-F238E27FC236}">
                  <a16:creationId xmlns:a16="http://schemas.microsoft.com/office/drawing/2014/main" id="{51F321AB-BBAD-4CF5-AF5F-CC7242B62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672"/>
              <a:ext cx="576" cy="3120"/>
              <a:chOff x="672" y="672"/>
              <a:chExt cx="576" cy="3120"/>
            </a:xfrm>
          </p:grpSpPr>
          <p:grpSp>
            <p:nvGrpSpPr>
              <p:cNvPr id="6154" name="Group 25">
                <a:extLst>
                  <a:ext uri="{FF2B5EF4-FFF2-40B4-BE49-F238E27FC236}">
                    <a16:creationId xmlns:a16="http://schemas.microsoft.com/office/drawing/2014/main" id="{E27CD98A-B116-4F80-A525-B04D9B934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672"/>
                <a:ext cx="576" cy="3120"/>
                <a:chOff x="2880" y="336"/>
                <a:chExt cx="576" cy="3120"/>
              </a:xfrm>
            </p:grpSpPr>
            <p:grpSp>
              <p:nvGrpSpPr>
                <p:cNvPr id="6156" name="Group 23">
                  <a:extLst>
                    <a:ext uri="{FF2B5EF4-FFF2-40B4-BE49-F238E27FC236}">
                      <a16:creationId xmlns:a16="http://schemas.microsoft.com/office/drawing/2014/main" id="{BECC2E80-FAD8-4BF3-812F-564037D4AB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0" y="336"/>
                  <a:ext cx="576" cy="3120"/>
                  <a:chOff x="2880" y="336"/>
                  <a:chExt cx="576" cy="3120"/>
                </a:xfrm>
              </p:grpSpPr>
              <p:grpSp>
                <p:nvGrpSpPr>
                  <p:cNvPr id="6158" name="Group 19">
                    <a:extLst>
                      <a:ext uri="{FF2B5EF4-FFF2-40B4-BE49-F238E27FC236}">
                        <a16:creationId xmlns:a16="http://schemas.microsoft.com/office/drawing/2014/main" id="{A21E9A5C-BB92-4F34-9DF0-99F93C344F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80" y="336"/>
                    <a:ext cx="576" cy="3120"/>
                    <a:chOff x="2880" y="336"/>
                    <a:chExt cx="576" cy="3120"/>
                  </a:xfrm>
                </p:grpSpPr>
                <p:pic>
                  <p:nvPicPr>
                    <p:cNvPr id="6162" name="Picture 10" descr="China (Mainland) Refrigerator Thermometer">
                      <a:hlinkClick r:id="rId5" tooltip="Refrigerator Thermometer"/>
                      <a:extLst>
                        <a:ext uri="{FF2B5EF4-FFF2-40B4-BE49-F238E27FC236}">
                          <a16:creationId xmlns:a16="http://schemas.microsoft.com/office/drawing/2014/main" id="{DAA2A804-866B-47A1-AC3F-73563927D60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6667" t="2899" r="15942" b="2899"/>
                    <a:stretch>
                      <a:fillRect/>
                    </a:stretch>
                  </p:blipFill>
                  <p:spPr bwMode="auto">
                    <a:xfrm>
                      <a:off x="2880" y="336"/>
                      <a:ext cx="576" cy="31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163" name="AutoShape 17">
                      <a:extLst>
                        <a:ext uri="{FF2B5EF4-FFF2-40B4-BE49-F238E27FC236}">
                          <a16:creationId xmlns:a16="http://schemas.microsoft.com/office/drawing/2014/main" id="{8AAE5B1D-6432-45A5-898E-CD40227CBD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2880"/>
                      <a:ext cx="96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808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64" name="Line 18">
                      <a:extLst>
                        <a:ext uri="{FF2B5EF4-FFF2-40B4-BE49-F238E27FC236}">
                          <a16:creationId xmlns:a16="http://schemas.microsoft.com/office/drawing/2014/main" id="{04259E3A-C4B8-41FE-8EAF-8EB463F46C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8" y="1344"/>
                      <a:ext cx="0" cy="15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5F5F5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159" name="Line 20">
                    <a:extLst>
                      <a:ext uri="{FF2B5EF4-FFF2-40B4-BE49-F238E27FC236}">
                        <a16:creationId xmlns:a16="http://schemas.microsoft.com/office/drawing/2014/main" id="{DF39E539-D035-48B6-8B63-233C04E1EF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0" name="Line 21">
                    <a:extLst>
                      <a:ext uri="{FF2B5EF4-FFF2-40B4-BE49-F238E27FC236}">
                        <a16:creationId xmlns:a16="http://schemas.microsoft.com/office/drawing/2014/main" id="{4DF6F637-1FC0-43BD-82F0-02959A50C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44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1" name="Line 22">
                    <a:extLst>
                      <a:ext uri="{FF2B5EF4-FFF2-40B4-BE49-F238E27FC236}">
                        <a16:creationId xmlns:a16="http://schemas.microsoft.com/office/drawing/2014/main" id="{DA9F2B50-E2D0-4D00-9477-BCE0323574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8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57" name="Rectangle 24">
                  <a:extLst>
                    <a:ext uri="{FF2B5EF4-FFF2-40B4-BE49-F238E27FC236}">
                      <a16:creationId xmlns:a16="http://schemas.microsoft.com/office/drawing/2014/main" id="{32D917BD-B05F-41D8-82B4-69A50D063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960"/>
                  <a:ext cx="144" cy="1872"/>
                </a:xfrm>
                <a:prstGeom prst="rect">
                  <a:avLst/>
                </a:pr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55" name="Rectangle 26">
                <a:extLst>
                  <a:ext uri="{FF2B5EF4-FFF2-40B4-BE49-F238E27FC236}">
                    <a16:creationId xmlns:a16="http://schemas.microsoft.com/office/drawing/2014/main" id="{C6A2F272-82AA-48C8-8971-24B621DF6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38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°C</a:t>
                </a:r>
              </a:p>
            </p:txBody>
          </p:sp>
        </p:grpSp>
        <p:sp>
          <p:nvSpPr>
            <p:cNvPr id="6153" name="Oval 30">
              <a:extLst>
                <a:ext uri="{FF2B5EF4-FFF2-40B4-BE49-F238E27FC236}">
                  <a16:creationId xmlns:a16="http://schemas.microsoft.com/office/drawing/2014/main" id="{39FD6DC3-78C0-4A8E-B7A7-50FA5523E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768"/>
              <a:ext cx="96" cy="9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04" name="Rectangle 32">
            <a:extLst>
              <a:ext uri="{FF2B5EF4-FFF2-40B4-BE49-F238E27FC236}">
                <a16:creationId xmlns:a16="http://schemas.microsoft.com/office/drawing/2014/main" id="{9355DE6A-A52F-441E-BFC5-E9397364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5800"/>
            <a:ext cx="6553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Ποια θερμοκρασία δείχνει το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θερμόμετρο του ψυγείου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05" name="Rectangle 33">
            <a:extLst>
              <a:ext uri="{FF2B5EF4-FFF2-40B4-BE49-F238E27FC236}">
                <a16:creationId xmlns:a16="http://schemas.microsoft.com/office/drawing/2014/main" id="{A09CEC9D-9D31-4D44-A069-8123C9A85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38400"/>
            <a:ext cx="1066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1°C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06" name="AutoShape 3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2E125D1-AB5D-4FAE-B566-ACF2441EB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33600"/>
            <a:ext cx="1066800" cy="10668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07" name="AutoShape 35">
            <a:hlinkClick r:id="" action="ppaction://hlinkshowjump?jump=nextslide" highlightClick="1">
              <a:snd r:embed="rId8" name="explode.wav"/>
            </a:hlinkClick>
            <a:extLst>
              <a:ext uri="{FF2B5EF4-FFF2-40B4-BE49-F238E27FC236}">
                <a16:creationId xmlns:a16="http://schemas.microsoft.com/office/drawing/2014/main" id="{90DF1630-EC22-45FC-84F0-9F570519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81400"/>
            <a:ext cx="1066800" cy="10668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08" name="AutoShape 36">
            <a:hlinkClick r:id="" action="ppaction://hlinkshowjump?jump=nextslide" highlightClick="1">
              <a:snd r:embed="rId8" name="explode.wav"/>
            </a:hlinkClick>
            <a:extLst>
              <a:ext uri="{FF2B5EF4-FFF2-40B4-BE49-F238E27FC236}">
                <a16:creationId xmlns:a16="http://schemas.microsoft.com/office/drawing/2014/main" id="{3BFDBD30-DDF2-42E5-8DC5-BD3D97441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029200"/>
            <a:ext cx="1066800" cy="10668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/>
      <p:bldP spid="28705" grpId="0"/>
      <p:bldP spid="28706" grpId="0" animBg="1"/>
      <p:bldP spid="28707" grpId="0" animBg="1"/>
      <p:bldP spid="287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Oval 9">
            <a:extLst>
              <a:ext uri="{FF2B5EF4-FFF2-40B4-BE49-F238E27FC236}">
                <a16:creationId xmlns:a16="http://schemas.microsoft.com/office/drawing/2014/main" id="{2155E473-7CBA-4F1C-BF9E-69B22B6BC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09600"/>
            <a:ext cx="2286000" cy="2286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11" name="Picture 7" descr="no">
            <a:extLst>
              <a:ext uri="{FF2B5EF4-FFF2-40B4-BE49-F238E27FC236}">
                <a16:creationId xmlns:a16="http://schemas.microsoft.com/office/drawing/2014/main" id="{D398BC28-7EAB-49CD-822B-1EA31AEC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WordArt 10">
            <a:extLst>
              <a:ext uri="{FF2B5EF4-FFF2-40B4-BE49-F238E27FC236}">
                <a16:creationId xmlns:a16="http://schemas.microsoft.com/office/drawing/2014/main" id="{EA516491-A518-4FC9-B153-DD93BCE80D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3124200"/>
            <a:ext cx="3581400" cy="24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Δοκίμασε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0" cap="none" spc="-36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ξανά </a:t>
            </a:r>
            <a:endParaRPr kumimoji="0" lang="en-GB" sz="3600" b="0" i="0" u="none" strike="noStrike" kern="10" cap="none" spc="-36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7115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3BB00E3-0443-4E04-9809-4059CDD3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29000"/>
            <a:ext cx="1600200" cy="1600200"/>
          </a:xfrm>
          <a:prstGeom prst="actionButtonBackPrevious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832</Words>
  <Application>Microsoft Office PowerPoint</Application>
  <PresentationFormat>Widescreen</PresentationFormat>
  <Paragraphs>258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Impact</vt:lpstr>
      <vt:lpstr>Verdana</vt:lpstr>
      <vt:lpstr>Zurich Ex BT</vt:lpstr>
      <vt:lpstr>Office Theme</vt:lpstr>
      <vt:lpstr>1_Office Theme</vt:lpstr>
      <vt:lpstr>Bitmap Image</vt:lpstr>
      <vt:lpstr>Θερμότητα – Θερμοκρασία -2</vt:lpstr>
      <vt:lpstr>Οι  επόμενες διαφάνειες είναι μια παρουσίαση από την ιστοσελίδα του ΥΠΠΑΝ – Εξ αποστάσεως εκπαίδευση Και ανήκει στον Κύπρο Κυπριανού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Θερμότητα – Θερμοκρασία -2</dc:title>
  <dc:creator>stalo lazarou</dc:creator>
  <cp:lastModifiedBy>stalo lazarou</cp:lastModifiedBy>
  <cp:revision>3</cp:revision>
  <dcterms:created xsi:type="dcterms:W3CDTF">2021-01-23T07:28:22Z</dcterms:created>
  <dcterms:modified xsi:type="dcterms:W3CDTF">2021-01-29T06:12:33Z</dcterms:modified>
</cp:coreProperties>
</file>